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58" r:id="rId9"/>
    <p:sldId id="259" r:id="rId10"/>
    <p:sldId id="260" r:id="rId11"/>
    <p:sldId id="266" r:id="rId12"/>
    <p:sldId id="267" r:id="rId13"/>
    <p:sldId id="268" r:id="rId14"/>
    <p:sldId id="269" r:id="rId15"/>
    <p:sldId id="270" r:id="rId16"/>
    <p:sldId id="274" r:id="rId1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8000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5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i="0"/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/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i="0"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/>
            </a:lvl1pPr>
          </a:lstStyle>
          <a:p>
            <a:fld id="{F7B2B163-AAF5-4239-A522-74FC3DE9DA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177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7FC67-2212-49D0-85E4-2138626E9E11}" type="slidenum">
              <a:rPr lang="ru-RU"/>
              <a:pPr/>
              <a:t>1</a:t>
            </a:fld>
            <a:endParaRPr lang="ru-RU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89133C-1ECF-4DAE-9A0F-862C8331936A}" type="slidenum">
              <a:rPr lang="ru-RU"/>
              <a:pPr/>
              <a:t>10</a:t>
            </a:fld>
            <a:endParaRPr 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86728-97F3-4B70-B19A-C48F78C77611}" type="slidenum">
              <a:rPr lang="ru-RU"/>
              <a:pPr/>
              <a:t>11</a:t>
            </a:fld>
            <a:endParaRPr lang="ru-R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AE8687-D0EC-4B10-B6BF-25CEF9B0CF67}" type="slidenum">
              <a:rPr lang="ru-RU"/>
              <a:pPr/>
              <a:t>12</a:t>
            </a:fld>
            <a:endParaRPr lang="ru-RU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62FB2-5CAA-4A3C-AA36-2BD5F6804D02}" type="slidenum">
              <a:rPr lang="ru-RU"/>
              <a:pPr/>
              <a:t>13</a:t>
            </a:fld>
            <a:endParaRPr lang="ru-RU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BFECD-A380-4EE3-A638-397AE2878F55}" type="slidenum">
              <a:rPr lang="ru-RU"/>
              <a:pPr/>
              <a:t>14</a:t>
            </a:fld>
            <a:endParaRPr lang="ru-RU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FC52AD-7128-4833-92ED-BAD046133C99}" type="slidenum">
              <a:rPr lang="ru-RU"/>
              <a:pPr/>
              <a:t>15</a:t>
            </a:fld>
            <a:endParaRPr 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9E392C-AA2F-475D-ABD3-387739515D37}" type="slidenum">
              <a:rPr lang="ru-RU"/>
              <a:pPr/>
              <a:t>16</a:t>
            </a:fld>
            <a:endParaRPr lang="ru-RU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63C8D-C53E-4B3B-8C2F-873DB720B203}" type="slidenum">
              <a:rPr lang="ru-RU"/>
              <a:pPr/>
              <a:t>2</a:t>
            </a:fld>
            <a:endParaRPr 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8B2A0-7B4D-499D-B558-AEFA9DB1CCAF}" type="slidenum">
              <a:rPr lang="ru-RU"/>
              <a:pPr/>
              <a:t>3</a:t>
            </a:fld>
            <a:endParaRPr lang="ru-R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208B58-D575-4EAD-82A3-04B880790F8A}" type="slidenum">
              <a:rPr lang="ru-RU"/>
              <a:pPr/>
              <a:t>4</a:t>
            </a:fld>
            <a:endParaRPr lang="ru-RU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47163-2DA9-4680-AD57-8F9A4FC518B7}" type="slidenum">
              <a:rPr lang="ru-RU"/>
              <a:pPr/>
              <a:t>5</a:t>
            </a:fld>
            <a:endParaRPr lang="ru-RU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8A1CDD-437B-48E1-AFE3-A23BB8D16FE4}" type="slidenum">
              <a:rPr lang="ru-RU"/>
              <a:pPr/>
              <a:t>6</a:t>
            </a:fld>
            <a:endParaRPr lang="ru-RU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FBB96F-6AAB-4CA6-8845-AAE93F74F237}" type="slidenum">
              <a:rPr lang="ru-RU"/>
              <a:pPr/>
              <a:t>7</a:t>
            </a:fld>
            <a:endParaRPr lang="ru-RU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CD0B1-CB6A-4A69-B53F-FAA44083C124}" type="slidenum">
              <a:rPr lang="ru-RU"/>
              <a:pPr/>
              <a:t>8</a:t>
            </a:fld>
            <a:endParaRPr lang="ru-RU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ECE25-521F-4818-82F4-88126BE5FF3D}" type="slidenum">
              <a:rPr lang="ru-RU"/>
              <a:pPr/>
              <a:t>9</a:t>
            </a:fld>
            <a:endParaRPr lang="ru-RU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1BC99-1CFE-4A03-96E9-0D6434DFA2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08857-FEC8-4B4D-8F7B-AA3DC73FBB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1005F-F683-42FF-A323-DB2D77FCC3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878C3B-206D-4AE1-8709-877E7AA2CC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EDDD6FA-39AC-41BD-89A4-0DCE84B184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D5673F-63DF-41C2-A251-DF4F767732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B958C-CD21-4577-9DA8-2D7F1C6203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30E2D-7BE6-43F1-A35F-1DF75019DE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1C5A4-8F76-47A3-AA7F-37C8EE1574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383C9-0C61-4D74-85F5-4F0ED726AD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FCF9B-B088-4A20-B1F3-17D212FB1C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E4CD9-4075-4FAB-9568-5F08ED6BDE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4BAD8-5C1C-4439-9C8C-6D62E872B8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65858-2CF5-43F7-B89A-27C813448B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100000">
              <a:srgbClr val="FFFF0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i="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/>
            </a:lvl1pPr>
          </a:lstStyle>
          <a:p>
            <a:fld id="{0552C6D4-A883-4ABB-927F-5EC68E529E1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1511300"/>
          </a:xfrm>
        </p:spPr>
        <p:txBody>
          <a:bodyPr/>
          <a:lstStyle/>
          <a:p>
            <a:r>
              <a:rPr lang="ru-RU" sz="60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Советы </a:t>
            </a:r>
            <a:br>
              <a:rPr lang="ru-RU" sz="60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</a:br>
            <a:r>
              <a:rPr lang="ru-RU" sz="60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светофора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708275"/>
            <a:ext cx="4038600" cy="23764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>
                <a:solidFill>
                  <a:srgbClr val="800000"/>
                </a:solidFill>
              </a:rPr>
              <a:t>Обучающая презентация для детей старшего дошкольного возраста</a:t>
            </a:r>
          </a:p>
        </p:txBody>
      </p:sp>
      <p:pic>
        <p:nvPicPr>
          <p:cNvPr id="2056" name="Picture 8" descr="svetofor_01_600x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76825" y="2349500"/>
            <a:ext cx="3240088" cy="3816350"/>
          </a:xfrm>
          <a:noFill/>
          <a:ln/>
        </p:spPr>
      </p:pic>
      <p:sp>
        <p:nvSpPr>
          <p:cNvPr id="2" name="Прямоугольник 1"/>
          <p:cNvSpPr/>
          <p:nvPr/>
        </p:nvSpPr>
        <p:spPr>
          <a:xfrm>
            <a:off x="4139952" y="616530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1400" kern="0" smtClean="0">
                <a:solidFill>
                  <a:schemeClr val="tx2"/>
                </a:solidFill>
              </a:rPr>
              <a:t>Вопилова</a:t>
            </a:r>
            <a:r>
              <a:rPr lang="ru-RU" sz="1400" kern="0" dirty="0" smtClean="0">
                <a:solidFill>
                  <a:schemeClr val="tx2"/>
                </a:solidFill>
              </a:rPr>
              <a:t> </a:t>
            </a:r>
            <a:r>
              <a:rPr lang="ru-RU" sz="1400" kern="0" dirty="0">
                <a:solidFill>
                  <a:schemeClr val="tx2"/>
                </a:solidFill>
              </a:rPr>
              <a:t>Т.М.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4038600" cy="48974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Свет ЗЕЛЁНЫЙ</a:t>
            </a:r>
          </a:p>
          <a:p>
            <a:pPr algn="ctr">
              <a:buFontTx/>
              <a:buNone/>
            </a:pPr>
            <a:r>
              <a:rPr lang="ru-RU" sz="44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говорит:</a:t>
            </a:r>
          </a:p>
          <a:p>
            <a:pPr algn="ctr">
              <a:buFontTx/>
              <a:buNone/>
            </a:pPr>
            <a:r>
              <a:rPr lang="ru-RU" sz="44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пешеходу путь открыт!</a:t>
            </a:r>
          </a:p>
        </p:txBody>
      </p:sp>
      <p:pic>
        <p:nvPicPr>
          <p:cNvPr id="17415" name="Picture 7" descr="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35638" y="476250"/>
            <a:ext cx="2365375" cy="5649913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28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Ходить по улице малыш</a:t>
            </a:r>
          </a:p>
          <a:p>
            <a:pPr algn="ctr">
              <a:buFontTx/>
              <a:buNone/>
            </a:pPr>
            <a:r>
              <a:rPr lang="ru-RU" sz="28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Не должен в одиночку,</a:t>
            </a:r>
          </a:p>
          <a:p>
            <a:pPr algn="ctr">
              <a:buFontTx/>
              <a:buNone/>
            </a:pPr>
            <a:r>
              <a:rPr lang="ru-RU" sz="28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Идешь, бежишь или стоишь –</a:t>
            </a:r>
          </a:p>
          <a:p>
            <a:pPr algn="ctr">
              <a:buFontTx/>
              <a:buNone/>
            </a:pPr>
            <a:r>
              <a:rPr lang="ru-RU" sz="28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Всегда ты за руку держись!</a:t>
            </a:r>
          </a:p>
        </p:txBody>
      </p:sp>
      <p:pic>
        <p:nvPicPr>
          <p:cNvPr id="36871" name="Picture 7" descr="skazki-003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692150"/>
            <a:ext cx="4330700" cy="5113338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49275"/>
            <a:ext cx="4038600" cy="4967288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Гуляй всегда ты во дворе – </a:t>
            </a:r>
          </a:p>
          <a:p>
            <a:pPr>
              <a:buFontTx/>
              <a:buNone/>
            </a:pPr>
            <a:r>
              <a:rPr lang="ru-RU" sz="36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Не бегай на дорогу!</a:t>
            </a:r>
          </a:p>
          <a:p>
            <a:pPr>
              <a:buFontTx/>
              <a:buNone/>
            </a:pPr>
            <a:r>
              <a:rPr lang="ru-RU" sz="36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Площадки есть - там детворе</a:t>
            </a:r>
          </a:p>
          <a:p>
            <a:pPr>
              <a:buFontTx/>
              <a:buNone/>
            </a:pPr>
            <a:r>
              <a:rPr lang="ru-RU" sz="36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Для игр места много.</a:t>
            </a:r>
          </a:p>
        </p:txBody>
      </p:sp>
      <p:pic>
        <p:nvPicPr>
          <p:cNvPr id="39943" name="Picture 7" descr="v01_08_1200_170620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1268413"/>
            <a:ext cx="4392612" cy="3889375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3018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08050"/>
            <a:ext cx="4038600" cy="48974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Если надо перейти</a:t>
            </a:r>
          </a:p>
          <a:p>
            <a:pPr algn="ctr">
              <a:buFontTx/>
              <a:buNone/>
            </a:pPr>
            <a:r>
              <a:rPr lang="ru-RU" sz="36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Тебе через дорогу,</a:t>
            </a:r>
          </a:p>
          <a:p>
            <a:pPr algn="ctr">
              <a:buFontTx/>
              <a:buNone/>
            </a:pPr>
            <a:r>
              <a:rPr lang="ru-RU" sz="36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С этой целью по пути </a:t>
            </a:r>
          </a:p>
          <a:p>
            <a:pPr algn="ctr">
              <a:buFontTx/>
              <a:buNone/>
            </a:pPr>
            <a:r>
              <a:rPr lang="ru-RU" sz="36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Всегда есть переходы!</a:t>
            </a:r>
          </a:p>
        </p:txBody>
      </p:sp>
      <p:pic>
        <p:nvPicPr>
          <p:cNvPr id="43019" name="Picture 11" descr="img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1125538"/>
            <a:ext cx="3527425" cy="4535487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40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Ребята</a:t>
            </a:r>
            <a:r>
              <a:rPr lang="ru-RU" sz="4000" b="1" i="1">
                <a:solidFill>
                  <a:srgbClr val="CC0000"/>
                </a:solidFill>
              </a:rPr>
              <a:t>!</a:t>
            </a:r>
          </a:p>
          <a:p>
            <a:pPr algn="ctr">
              <a:buFontTx/>
              <a:buNone/>
            </a:pPr>
            <a:r>
              <a:rPr lang="ru-RU" sz="4000" b="1" i="1">
                <a:solidFill>
                  <a:srgbClr val="CC0000"/>
                </a:solidFill>
              </a:rPr>
              <a:t>Переходы бывают разными!</a:t>
            </a:r>
          </a:p>
        </p:txBody>
      </p:sp>
      <p:pic>
        <p:nvPicPr>
          <p:cNvPr id="47112" name="Picture 8" descr="db410bc0a0d6d6627e0257aaec82db2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908050"/>
            <a:ext cx="4248150" cy="4400550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7" name="Rectangle 1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62" name="Picture 10" descr="583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63713" y="188913"/>
            <a:ext cx="5256212" cy="2735262"/>
          </a:xfrm>
          <a:noFill/>
          <a:ln/>
        </p:spPr>
      </p:pic>
      <p:pic>
        <p:nvPicPr>
          <p:cNvPr id="49166" name="Picture 14" descr="perecho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95288" y="3141663"/>
            <a:ext cx="3313112" cy="3052762"/>
          </a:xfrm>
          <a:noFill/>
          <a:ln/>
        </p:spPr>
      </p:pic>
      <p:pic>
        <p:nvPicPr>
          <p:cNvPr id="49169" name="Picture 17" descr="1d543baaf89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211638" y="3141663"/>
            <a:ext cx="4464050" cy="2835275"/>
          </a:xfrm>
          <a:noFill/>
          <a:ln/>
        </p:spPr>
      </p:pic>
      <p:sp>
        <p:nvSpPr>
          <p:cNvPr id="49170" name="Rectangle 18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ru-RU" sz="2400"/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476250"/>
            <a:ext cx="3379788" cy="564991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Здесь обсуждались правила дорожного движения</a:t>
            </a:r>
          </a:p>
          <a:p>
            <a:pPr algn="ctr">
              <a:buFontTx/>
              <a:buNone/>
            </a:pPr>
            <a:r>
              <a:rPr lang="ru-RU" sz="360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И просим всех детей вокруг:  иметь к ним уважение!</a:t>
            </a:r>
          </a:p>
        </p:txBody>
      </p:sp>
      <p:pic>
        <p:nvPicPr>
          <p:cNvPr id="63494" name="Picture 6" descr="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31913" y="620713"/>
            <a:ext cx="2303462" cy="5113337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975"/>
            <a:ext cx="4038600" cy="36718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Светофор- твой добрый друг!</a:t>
            </a:r>
          </a:p>
          <a:p>
            <a:pPr algn="ctr">
              <a:buFontTx/>
              <a:buNone/>
            </a:pPr>
            <a:r>
              <a:rPr lang="ru-RU" sz="4400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Деловой и строгий!</a:t>
            </a:r>
          </a:p>
        </p:txBody>
      </p:sp>
      <p:pic>
        <p:nvPicPr>
          <p:cNvPr id="8201" name="Picture 9" descr="3b16e5ad6e8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333375"/>
            <a:ext cx="4038600" cy="5688013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3538538" cy="58324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i="1">
                <a:solidFill>
                  <a:srgbClr val="800000"/>
                </a:solidFill>
              </a:rPr>
              <a:t>По трассам, улицам, проулкам</a:t>
            </a:r>
          </a:p>
          <a:p>
            <a:pPr algn="ctr">
              <a:buFontTx/>
              <a:buNone/>
            </a:pPr>
            <a:r>
              <a:rPr lang="ru-RU" b="1" i="1">
                <a:solidFill>
                  <a:srgbClr val="800000"/>
                </a:solidFill>
              </a:rPr>
              <a:t> Машины едут взад-вперед.</a:t>
            </a:r>
          </a:p>
          <a:p>
            <a:pPr algn="ctr">
              <a:buFontTx/>
              <a:buNone/>
            </a:pPr>
            <a:r>
              <a:rPr lang="ru-RU" b="1" i="1">
                <a:solidFill>
                  <a:srgbClr val="800000"/>
                </a:solidFill>
              </a:rPr>
              <a:t> А ты выходишь на прогулку,</a:t>
            </a:r>
          </a:p>
          <a:p>
            <a:pPr algn="ctr">
              <a:buFontTx/>
              <a:buNone/>
            </a:pPr>
            <a:r>
              <a:rPr lang="ru-RU" b="1" i="1">
                <a:solidFill>
                  <a:srgbClr val="800000"/>
                </a:solidFill>
              </a:rPr>
              <a:t> Теперь, мой друг, ты пешеход!</a:t>
            </a:r>
          </a:p>
        </p:txBody>
      </p:sp>
      <p:pic>
        <p:nvPicPr>
          <p:cNvPr id="19465" name="Picture 9" descr="d541467aec6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067175" y="1052513"/>
            <a:ext cx="4619625" cy="4824412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620713"/>
            <a:ext cx="4038600" cy="546258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b="1" i="1">
                <a:solidFill>
                  <a:srgbClr val="800000"/>
                </a:solidFill>
              </a:rPr>
              <a:t>Машины едут –</a:t>
            </a:r>
          </a:p>
          <a:p>
            <a:pPr algn="ctr">
              <a:buFontTx/>
              <a:buNone/>
            </a:pPr>
            <a:r>
              <a:rPr lang="ru-RU" sz="3600" b="1" i="1">
                <a:solidFill>
                  <a:srgbClr val="800000"/>
                </a:solidFill>
              </a:rPr>
              <a:t> За рулем водители сидят,</a:t>
            </a:r>
          </a:p>
          <a:p>
            <a:pPr algn="ctr">
              <a:buFontTx/>
              <a:buNone/>
            </a:pPr>
            <a:r>
              <a:rPr lang="ru-RU" sz="3600" b="1" i="1">
                <a:solidFill>
                  <a:srgbClr val="800000"/>
                </a:solidFill>
              </a:rPr>
              <a:t> И на дорогу сквозь стекло</a:t>
            </a:r>
          </a:p>
          <a:p>
            <a:pPr algn="ctr">
              <a:buFontTx/>
              <a:buNone/>
            </a:pPr>
            <a:r>
              <a:rPr lang="ru-RU" sz="3600" b="1" i="1">
                <a:solidFill>
                  <a:srgbClr val="800000"/>
                </a:solidFill>
              </a:rPr>
              <a:t> Внимательно глядят.</a:t>
            </a:r>
          </a:p>
        </p:txBody>
      </p:sp>
      <p:pic>
        <p:nvPicPr>
          <p:cNvPr id="22535" name="Picture 7" descr="742a2552c781412c9b89e84a88d13e44_x10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1196975"/>
            <a:ext cx="4183062" cy="3887788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08050"/>
            <a:ext cx="4038600" cy="4897438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Должны друг друга уважать</a:t>
            </a:r>
          </a:p>
          <a:p>
            <a:pPr>
              <a:buFontTx/>
              <a:buNone/>
            </a:pPr>
            <a:r>
              <a:rPr lang="ru-RU" sz="28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Водитель с пешеходом!</a:t>
            </a:r>
          </a:p>
          <a:p>
            <a:pPr>
              <a:buFontTx/>
              <a:buNone/>
            </a:pPr>
            <a:r>
              <a:rPr lang="ru-RU" sz="28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Друг другу не должны мешать –</a:t>
            </a:r>
          </a:p>
          <a:p>
            <a:pPr>
              <a:buFontTx/>
              <a:buNone/>
            </a:pPr>
            <a:r>
              <a:rPr lang="ru-RU" sz="28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Быть вежливым «народом»!</a:t>
            </a:r>
          </a:p>
        </p:txBody>
      </p:sp>
      <p:pic>
        <p:nvPicPr>
          <p:cNvPr id="25607" name="Picture 7" descr="14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484313"/>
            <a:ext cx="4259263" cy="3960812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Rectangle 9"/>
          <p:cNvSpPr>
            <a:spLocks noGrp="1" noChangeArrowheads="1"/>
          </p:cNvSpPr>
          <p:nvPr>
            <p:ph type="title"/>
          </p:nvPr>
        </p:nvSpPr>
        <p:spPr>
          <a:xfrm>
            <a:off x="4356100" y="765175"/>
            <a:ext cx="4330700" cy="4679950"/>
          </a:xfrm>
        </p:spPr>
        <p:txBody>
          <a:bodyPr/>
          <a:lstStyle/>
          <a:p>
            <a:r>
              <a:rPr lang="ru-RU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Не быть помехой для движения</a:t>
            </a:r>
            <a:br>
              <a:rPr lang="ru-RU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</a:br>
            <a:r>
              <a:rPr lang="ru-RU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Помогут правила такого поведения</a:t>
            </a:r>
          </a:p>
        </p:txBody>
      </p:sp>
      <p:pic>
        <p:nvPicPr>
          <p:cNvPr id="28683" name="Picture 11" descr="8c6f9344e636718b630c75460cd16fdd-293x40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620713"/>
            <a:ext cx="2790825" cy="4895850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33600"/>
            <a:ext cx="8229600" cy="2303463"/>
          </a:xfrm>
        </p:spPr>
        <p:txBody>
          <a:bodyPr/>
          <a:lstStyle/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24479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960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Запомни!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3268663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Красный свет</a:t>
            </a:r>
            <a:r>
              <a:rPr lang="ru-RU" i="1">
                <a:solidFill>
                  <a:srgbClr val="FF0000"/>
                </a:solidFill>
              </a:rPr>
              <a:t> –твой первый друг: деловой и строгий!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i="1">
                <a:solidFill>
                  <a:srgbClr val="FF0000"/>
                </a:solidFill>
              </a:rPr>
              <a:t>Если он зажегся  вдруг!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i="1">
                <a:solidFill>
                  <a:srgbClr val="FF0000"/>
                </a:solidFill>
              </a:rPr>
              <a:t>НЕТ пути- дороги!</a:t>
            </a:r>
          </a:p>
        </p:txBody>
      </p:sp>
      <p:pic>
        <p:nvPicPr>
          <p:cNvPr id="11271" name="Picture 7" descr="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24525" y="333375"/>
            <a:ext cx="2160588" cy="5472113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4038600" cy="410527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Жёлтый свет-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i="1">
                <a:solidFill>
                  <a:srgbClr val="FF0000"/>
                </a:solidFill>
              </a:rPr>
              <a:t>даёт сигнал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i="1">
                <a:solidFill>
                  <a:srgbClr val="FF0000"/>
                </a:solidFill>
              </a:rPr>
              <a:t>чтобы ты-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i="1">
                <a:solidFill>
                  <a:srgbClr val="FF0000"/>
                </a:solidFill>
              </a:rPr>
              <a:t>ЗЕЛЁНЫЙ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i="1">
                <a:solidFill>
                  <a:srgbClr val="FF0000"/>
                </a:solidFill>
              </a:rPr>
              <a:t>ждал!</a:t>
            </a:r>
          </a:p>
        </p:txBody>
      </p:sp>
      <p:pic>
        <p:nvPicPr>
          <p:cNvPr id="14343" name="Picture 7" descr="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35638" y="404813"/>
            <a:ext cx="2365375" cy="5472112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238</Words>
  <Application>Microsoft Office PowerPoint</Application>
  <PresentationFormat>Экран (4:3)</PresentationFormat>
  <Paragraphs>62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Советы  светофора</vt:lpstr>
      <vt:lpstr>Презентация PowerPoint</vt:lpstr>
      <vt:lpstr>Презентация PowerPoint</vt:lpstr>
      <vt:lpstr>Презентация PowerPoint</vt:lpstr>
      <vt:lpstr>Презентация PowerPoint</vt:lpstr>
      <vt:lpstr>Не быть помехой для движения  Помогут правила такого поведения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Советы  светофора</dc:title>
  <dc:creator>Ольга</dc:creator>
  <cp:lastModifiedBy>User</cp:lastModifiedBy>
  <cp:revision>7</cp:revision>
  <dcterms:created xsi:type="dcterms:W3CDTF">2011-11-16T04:43:59Z</dcterms:created>
  <dcterms:modified xsi:type="dcterms:W3CDTF">2024-01-17T20:44:38Z</dcterms:modified>
</cp:coreProperties>
</file>