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61" r:id="rId6"/>
    <p:sldId id="277" r:id="rId7"/>
    <p:sldId id="262" r:id="rId8"/>
    <p:sldId id="263" r:id="rId9"/>
    <p:sldId id="265" r:id="rId10"/>
    <p:sldId id="266" r:id="rId11"/>
    <p:sldId id="268" r:id="rId12"/>
    <p:sldId id="285" r:id="rId13"/>
    <p:sldId id="287" r:id="rId14"/>
    <p:sldId id="286" r:id="rId15"/>
    <p:sldId id="273" r:id="rId16"/>
    <p:sldId id="274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80E2E-7158-47A8-8A97-301F0CEE7DC8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45289-A71F-427C-9A0A-D6F68E7EB9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534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7.png"/><Relationship Id="rId7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0"/>
            <a:ext cx="93948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1800" y="918012"/>
            <a:ext cx="40767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Портфолио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1841342"/>
            <a:ext cx="67687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Инструктора по физической культуре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Муниципального дошкольного образовательного учреждения детского сада № 83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орода Рыбинска  Ярославской области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7664" y="4509120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Лысяной Ольги Викторовны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99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88640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турнирах, спортивных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соревнованиях, конкурсах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sun9-10.userapi.com/impg/ILodppBvYXe8bgOBPoszuXTiMkqygdlwipsLzg/z6P_V0jXW8U.jpg?size=1280x960&amp;quality=95&amp;sign=0beede23991d3c8ac91d661802ed70a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2448272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10.userapi.com/impg/GOYq8__AWHHYEbWhAoDzTgL0QAC7KbCzbhSXog/6XMCqnboXY4.jpg?size=1280x853&amp;quality=95&amp;sign=0394ded821327f782b9acb23944052b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52735"/>
            <a:ext cx="2955226" cy="196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76.userapi.com/impg/wLekv7RtE3K4Ovsz8dyJZ-l9LZIufghCkowfvg/vogiOOOPXfk.jpg?size=1280x622&amp;quality=95&amp;sign=1165eb32cfd6570301fcf105492bae52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1" r="8752"/>
          <a:stretch/>
        </p:blipFill>
        <p:spPr bwMode="auto">
          <a:xfrm>
            <a:off x="6051994" y="1067660"/>
            <a:ext cx="3043628" cy="182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un9-36.userapi.com/impg/GWqqKgq1_3YC5-3YAgrsm5yKfkP9gY6yh9e6CQ/CGW07-3oVnU.jpg?size=1280x853&amp;quality=95&amp;sign=48d129e83bb2acede37b227f6a6c482f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2" y="3777681"/>
            <a:ext cx="280941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sun9-3.userapi.com/impg/cJnKL67xp6YZ_BDlPEZpkERHW9guCiWMmUriKA/7RtPmKN23Fs.jpg?size=1280x960&amp;quality=95&amp;sign=c85fbe730a4c6e69e3185c9677af9bd5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880" y="3766322"/>
            <a:ext cx="2580287" cy="193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sun9-8.userapi.com/impg/5A43F-6gKICThQwqHw0DybdT2qc4C5zOQ7lVjg/sgfS3CWgONg.jpg?size=1280x622&amp;quality=95&amp;sign=42f5ee3d77c7480a5c7537c3462cbdee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66322"/>
            <a:ext cx="3515510" cy="189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196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47244" y="188640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турнирах, спортивных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соревнованиях, конкурсах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s://sun9-10.userapi.com/impg/BXWzyxNG2oBeAsTn2khZ70odi68Jnsl7QLCUVQ/X-Apm_7d8Y8.jpg?size=810x1080&amp;quality=95&amp;sign=91017c3a04b579a273f8984a0509e48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9952" y="1102555"/>
            <a:ext cx="178219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44.userapi.com/impg/KXhJNgSTjxD2xXeWrmIztOqRC9pGQCP0bbzcFQ/0InnFeYp3ys.jpg?size=1280x622&amp;quality=95&amp;sign=bb1bfdf217a9b52a78b1d860920d3393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6" t="6680" r="7227"/>
          <a:stretch/>
        </p:blipFill>
        <p:spPr bwMode="auto">
          <a:xfrm>
            <a:off x="395536" y="1228351"/>
            <a:ext cx="3556000" cy="212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43.userapi.com/impg/JAQWYN1SvgwJJQn5r0kcsD-3cA29cKqZBhinrw/tMmNWkpMOTY.jpg?size=1040x780&amp;quality=95&amp;sign=c45287b118d2dc194a3247e1e26cf571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333" y="1257665"/>
            <a:ext cx="2754724" cy="206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un9-16.userapi.com/impg/9F_JQaC9S5R2RC_4VtPb4dsVpro2gWMWcF7smw/FUqLXE4Il88.jpg?size=810x1080&amp;quality=95&amp;sign=715984ea91e1fa172aafac97f109648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44" y="3645024"/>
            <a:ext cx="1912509" cy="255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un9-41.userapi.com/impg/XIOeQGFcYIbNP6UrmwuWvkRNz6pZwiS5t-gSxQ/SVKRBSBegn0.jpg?size=810x1080&amp;quality=95&amp;sign=52cd4dd74f192fe6d69bc13251f73ee4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17936" y="3762037"/>
            <a:ext cx="1906540" cy="254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sun9-75.userapi.com/impg/-XhC2wC2pGqGXUlYd4zDGLxbBbNwHuBdS5l4AA/d8Av6fiaTog.jpg?size=810x1080&amp;quality=95&amp;sign=91cce07809f11d27daf37944de563395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03" y="3535970"/>
            <a:ext cx="2076091" cy="276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443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" y="0"/>
            <a:ext cx="913790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1600" y="26064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физкультурно-спортивных праздников, дней здоровья и других мероприятий оздоровительного характера</a:t>
            </a:r>
          </a:p>
        </p:txBody>
      </p:sp>
      <p:pic>
        <p:nvPicPr>
          <p:cNvPr id="9218" name="Picture 2" descr="https://sun9-53.userapi.com/impg/Ysw8imHNQNzXZkU65087gAjJG_7J_YwilXwF3g/cBPhoE1fKMk.jpg?size=810x1080&amp;quality=95&amp;sign=1ee962b8be570989e43a404367a397e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20" y="1188786"/>
            <a:ext cx="1896185" cy="252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76.userapi.com/impg/3LCoNrWRMHtv6_7XxlpSf1oWgxSIaG4cmswuMg/6F1sIEYRDU0.jpg?size=810x1080&amp;quality=95&amp;sign=dc716705ad3bde9cdd1a5a344c8a090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25" y="1180717"/>
            <a:ext cx="189021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61.userapi.com/impg/iCdrnCWU1auju7nZ3ydGVWm7wdYLwqwc5Y346Q/qKEbFso3xh0.jpg?size=1280x622&amp;quality=95&amp;sign=bf2b6292c8844842b5455dc82ec231e8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085" y="4244709"/>
            <a:ext cx="3223631" cy="170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sun9-32.userapi.com/impg/v7XtfSMxfPZh7mDleM8bGQLBsfjN7Cg1YGvIEQ/KGmsGITSN1Y.jpg?size=1280x622&amp;quality=95&amp;sign=8e11e2802f3bae6016460693378a3d50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" t="3204" r="14733" b="658"/>
          <a:stretch/>
        </p:blipFill>
        <p:spPr bwMode="auto">
          <a:xfrm>
            <a:off x="3044905" y="1537792"/>
            <a:ext cx="3054190" cy="180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sun9-67.userapi.com/impg/4LJQ3CoeisUdBMzogHveYKzThjGhpunfEZMzTA/-T_Od63DsOE.jpg?size=1280x960&amp;quality=95&amp;sign=086d0826e33cba5360913a7421da55e8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992" y="4084394"/>
            <a:ext cx="2700266" cy="20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212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8" y="404664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физкультурно-спортивных праздников, дней здоровья и других мероприятий оздоровительного характера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232310"/>
            <a:ext cx="2511449" cy="18835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336" y="4205345"/>
            <a:ext cx="2547402" cy="1910552"/>
          </a:xfrm>
          <a:prstGeom prst="rect">
            <a:avLst/>
          </a:prstGeom>
        </p:spPr>
      </p:pic>
      <p:pic>
        <p:nvPicPr>
          <p:cNvPr id="10242" name="Picture 2" descr="https://sun9-69.userapi.com/impg/O49qoj8mRA6w9z5JWnWh-6PnoAWjMCV6w8yG-w/dHyiRnZUJFA.jpg?size=810x1080&amp;quality=95&amp;sign=646c0fa178c7bbe4429fa3de8527494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1487" y="1050995"/>
            <a:ext cx="1808548" cy="241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sun9-11.userapi.com/impg/K9P22FDVxbBi1UdLg-Jl6HZo0z7Gop1At3PMNA/hFdXFD8wdrQ.jpg?size=810x1080&amp;quality=95&amp;sign=373b1601f7f09df8fc5550da83e479ec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7081" y="1071222"/>
            <a:ext cx="1793377" cy="239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44.userapi.com/impg/t0i6wzjIOYCdnrqCIl7eUvUForPGxfW7GqX3SA/SqaLCmvgLJI.jpg?size=1280x622&amp;quality=95&amp;sign=7ff662810d1c77e082cb3b8d6028407b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148" y="1398538"/>
            <a:ext cx="3101404" cy="173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un9-78.userapi.com/impg/qHyHlkW3E4uJTz7jhbhRIgAk8MRaCW7ygfkfwQ/bSvOIXyPbhA.jpg?size=810x1080&amp;quality=95&amp;sign=a6739149b03d6b0de2de930c6d3f00b3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64919" y="3726836"/>
            <a:ext cx="1918218" cy="255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236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8" y="404664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физкультурно-спортивных праздников, дней здоровья и других мероприятий оздоровительного характера</a:t>
            </a:r>
          </a:p>
        </p:txBody>
      </p:sp>
      <p:pic>
        <p:nvPicPr>
          <p:cNvPr id="10244" name="Picture 4" descr="https://sun9-17.userapi.com/impg/nxTAD9t94uJEFt5bnjEiLu40OiQ81VqZYMKpOA/HNmdAHpVNVQ.jpg?size=810x1080&amp;quality=95&amp;sign=fc676ec0ea198cee6bbee299561da17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1268760"/>
            <a:ext cx="210623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un9-41.userapi.com/impg/Ad3VnN3WWdBmFeTdgZtTZzTZVFdymCIqbXqBfQ/RRwqgJIu-no.jpg?size=810x1080&amp;quality=95&amp;sign=6a82ade0b475e5142cd5aa9f73672fe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664" y="1286335"/>
            <a:ext cx="2074526" cy="276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sun9-56.userapi.com/impg/KGgth2p7mI13C_7OZTxq9_PI_I61iS_fmalnQQ/H0RluQXUrqo.jpg?size=1280x960&amp;quality=95&amp;sign=8fe27be9743a5c94aaf9909890900c69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393064"/>
            <a:ext cx="249627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sun9-66.userapi.com/impg/Vaf2WhWBDqjRsczU6lzpbg94-zpwwncDyjk-IA/3KOWOE_8Cwc.jpg?size=1280x960&amp;quality=95&amp;sign=cc6c45906afa7ebdabb37fc83b7e7b4d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4383734"/>
            <a:ext cx="2508717" cy="188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sun9-74.userapi.com/impg/ZzLnmRCNpTjv8Nm2UfyvDQVWFSrOhKyN2Tkbig/DWmr3HK6BXE.jpg?size=810x1080&amp;quality=95&amp;sign=78e5ff9603d1a2a76db7b60951aa241b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268760"/>
            <a:ext cx="2087708" cy="278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704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9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116632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Научно-методическая деятельность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225238"/>
              </p:ext>
            </p:extLst>
          </p:nvPr>
        </p:nvGraphicFramePr>
        <p:xfrm>
          <a:off x="374545" y="578297"/>
          <a:ext cx="8352928" cy="5792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3159"/>
                <a:gridCol w="6819769"/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</a:t>
                      </a:r>
                    </a:p>
                  </a:txBody>
                  <a:tcPr>
                    <a:solidFill>
                      <a:srgbClr val="7030A0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Использование фитнес-технологий</a:t>
                      </a:r>
                      <a:r>
                        <a:rPr lang="ru-RU" baseline="0" dirty="0" smtClean="0"/>
                        <a:t> в работе с дошкольниками как один из способов здоровьясбережения</a:t>
                      </a:r>
                      <a:endParaRPr lang="ru-RU" dirty="0"/>
                    </a:p>
                  </a:txBody>
                  <a:tcPr>
                    <a:solidFill>
                      <a:srgbClr val="7030A0">
                        <a:alpha val="54000"/>
                      </a:srgbClr>
                    </a:solidFill>
                  </a:tcPr>
                </a:tc>
              </a:tr>
              <a:tr h="2817697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dirty="0" smtClean="0"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dirty="0" smtClean="0"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dirty="0" smtClean="0"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Calibri" pitchFamily="34" charset="0"/>
                          <a:cs typeface="Times New Roman" pitchFamily="18" charset="0"/>
                        </a:rPr>
                        <a:t>Актуальность</a:t>
                      </a:r>
                      <a:endParaRPr lang="ru-RU" sz="1600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itchFamily="34" charset="0"/>
                          <a:cs typeface="Times New Roman" pitchFamily="18" charset="0"/>
                        </a:rPr>
                        <a:t>Фитнес – один из самых молодых видов физкультурно-спортивной деятельности взрослых и детей, быстро завоевавший популярность во всем мире. Своеобразие его определяется органическим соединением спорта и искусства, единством движения и музыки.</a:t>
                      </a:r>
                      <a:r>
                        <a:rPr lang="ru-RU" sz="1600" baseline="0" dirty="0" smtClean="0"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Calibri" pitchFamily="34" charset="0"/>
                          <a:cs typeface="Times New Roman" pitchFamily="18" charset="0"/>
                        </a:rPr>
                        <a:t>Благодаря доступности занятия фитнесом стали эффективным средством пропаганды здорового образа жизни, приучать к которому нужно с раннего возраста.</a:t>
                      </a:r>
                      <a:r>
                        <a:rPr lang="ru-RU" sz="1600" baseline="0" dirty="0" smtClean="0"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Calibri" pitchFamily="34" charset="0"/>
                          <a:cs typeface="Times New Roman" pitchFamily="18" charset="0"/>
                        </a:rPr>
                        <a:t>Использование элементов детского фитнеса в ДОУ позволяет повысить объем двигательной активности, уровень физической подготовленности, знакомит с возможностями тела, учит получать удовольствие и уверенность от движений и физической деятельности, усиливает интерес к занятиям физическими упражнениями и, как следствие, укрепляет здоровье детей.</a:t>
                      </a:r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libri" pitchFamily="34" charset="0"/>
                          <a:cs typeface="Times New Roman" pitchFamily="18" charset="0"/>
                        </a:rPr>
                        <a:t>Цель</a:t>
                      </a:r>
                      <a:endParaRPr lang="ru-RU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effectLst/>
                          <a:latin typeface="Calibri" pitchFamily="34" charset="0"/>
                          <a:ea typeface="Calibri"/>
                          <a:cs typeface="Times New Roman" pitchFamily="18" charset="0"/>
                        </a:rPr>
                        <a:t>Содействие развитию функциональных возможностей  организма, улучшение физических способностей, повышение устойчивого интереса к занятиям физической культурой.</a:t>
                      </a:r>
                      <a:endParaRPr lang="ru-RU" sz="1600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12168">
                <a:tc>
                  <a:txBody>
                    <a:bodyPr/>
                    <a:lstStyle/>
                    <a:p>
                      <a:endParaRPr lang="ru-RU" dirty="0" smtClean="0"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Calibri" pitchFamily="34" charset="0"/>
                          <a:cs typeface="Times New Roman" pitchFamily="18" charset="0"/>
                        </a:rPr>
                        <a:t>Представление опыта</a:t>
                      </a:r>
                      <a:endParaRPr lang="ru-RU" sz="1600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 smtClean="0"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latin typeface="Calibri" pitchFamily="34" charset="0"/>
                          <a:cs typeface="Times New Roman" pitchFamily="18" charset="0"/>
                        </a:rPr>
                        <a:t>Городское методическое объединение инструкторов по физической культуре.</a:t>
                      </a:r>
                      <a:r>
                        <a:rPr lang="ru-RU" sz="1600" baseline="0" dirty="0" smtClean="0">
                          <a:latin typeface="Calibri" pitchFamily="34" charset="0"/>
                          <a:cs typeface="Times New Roman" pitchFamily="18" charset="0"/>
                        </a:rPr>
                        <a:t> Тема: «Детский фитнес – как один из способов здоровьясбережения .</a:t>
                      </a:r>
                      <a:endParaRPr lang="ru-RU" sz="1600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4218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244935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еализация дополнительной образовательной программы спортивной направленности для детей дошкольного возраста «Детский фитнес»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ля детей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-7 лет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764" y="1486262"/>
            <a:ext cx="657047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7030A0"/>
                </a:solidFill>
                <a:latin typeface="Times New Roman"/>
                <a:ea typeface="Times New Roman"/>
              </a:rPr>
              <a:t>Детский фитнес </a:t>
            </a:r>
            <a:r>
              <a:rPr lang="ru-RU" sz="1600" dirty="0">
                <a:latin typeface="Times New Roman"/>
                <a:ea typeface="Times New Roman"/>
              </a:rPr>
              <a:t>– это грамотно подобранная спортивная программа с учетом возраста ребенка, его уровня развития и физической подготовки. Кроме того, детский фитнес – это еще и отличная возможность для ребенка выплеснуть накопившуюся энергию, весело и с пользой проведя время с другими детьми. Детский фитнес – это спортивные занятия, которые могут включать в себя элементы хореографии, гимнастики, аэробики, </a:t>
            </a:r>
            <a:r>
              <a:rPr lang="ru-RU" sz="1600" dirty="0" smtClean="0">
                <a:latin typeface="Times New Roman"/>
                <a:ea typeface="Times New Roman"/>
              </a:rPr>
              <a:t>йоги. </a:t>
            </a:r>
            <a:r>
              <a:rPr lang="ru-RU" sz="1600" dirty="0">
                <a:latin typeface="Times New Roman"/>
                <a:ea typeface="Times New Roman"/>
              </a:rPr>
              <a:t>Детский фитнес - это организация физкультурно-оздоровительных мероприятий для детей в игровой форме обучения.  В детском фитнесе приветствуется индивидуальный подход к каждому ребенку. Занятия детским фитнесом укрепляют здоровье, развивают силу и ловкость, способствуют развитию моторных навыков, профилактике плоскостопия и сколиозов, улучшают гибкость, развивают внимание, улучшают сон, оказывают положительный эффект на эмоциональное состояние ребёнка.  </a:t>
            </a:r>
            <a:endParaRPr lang="ru-RU" sz="1400" dirty="0">
              <a:latin typeface="Times New Roman"/>
              <a:ea typeface="Times New Roman"/>
            </a:endParaRPr>
          </a:p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программы: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разностороннее физическое и духовное развитие детей, формирование их осознанного отношения к здоровому образу жизни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</p:txBody>
      </p:sp>
      <p:pic>
        <p:nvPicPr>
          <p:cNvPr id="1026" name="Picture 2" descr="C:\Users\1\Desktop\Ольга Викторовна\фото 2018\20180517_1628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96752"/>
            <a:ext cx="226774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Ольга Викторовна\фото 2018\20180517_1608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067" y="2997485"/>
            <a:ext cx="2327973" cy="162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фитнес\DSCN35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85" y="4797153"/>
            <a:ext cx="227125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809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404664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 по физическому развитию в ДОУ</a:t>
            </a:r>
          </a:p>
        </p:txBody>
      </p:sp>
      <p:pic>
        <p:nvPicPr>
          <p:cNvPr id="3075" name="Picture 3" descr="G:\9FBq-L-q55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5" y="1232847"/>
            <a:ext cx="2897324" cy="217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E5Nyw5t8M7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022" y="1223541"/>
            <a:ext cx="2897324" cy="217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1\Documents\Ольга Викторовна\Новая папка\DSCN56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589" y="1841985"/>
            <a:ext cx="2331824" cy="310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084" y="3933057"/>
            <a:ext cx="2933891" cy="216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161" y="3908203"/>
            <a:ext cx="2819569" cy="211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62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free-professional-powerpoint-templates-download-640x480"/>
          <p:cNvPicPr>
            <a:picLocks noChangeAspect="1" noChangeArrowheads="1"/>
          </p:cNvPicPr>
          <p:nvPr/>
        </p:nvPicPr>
        <p:blipFill>
          <a:blip r:embed="rId2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9396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548680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Общие сведения о педагоге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1268760"/>
            <a:ext cx="76328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ФИО: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Лысяная Ольга Викторовна.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Дата рождения: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25.05.1976 г.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Место работы: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Муниципальное дошкольное образовательное учреждение детский сад № 83 города Рыбинска.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Должность: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инструктор по физкультуре.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Стаж педагогической деятельности: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 1995 года.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Стаж работы в данной должности: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1995 года.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Наличие аттестационной категории: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высшая квалификационная категория.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высшее.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ВУЗ: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Ярославский государственный педагогический университет им.  К. Д. Ушинского.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Факультет: дошкольная педагогика и психология.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Год окончания: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2001 г.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071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3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159" y="260648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Основные награды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980728"/>
            <a:ext cx="7920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2005 год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Почетная грамота Департамента по делам образования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молодежи администрации Рыбинского муниципального                                                                                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округа.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2016 год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Почетная грамота Департамента образования   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Ярославской области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год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Почетная грамота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Министерства образования  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Мероприятия и конкурсы\Новая папка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1" y="3327245"/>
            <a:ext cx="2178892" cy="299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Мероприятия и конкурсы\Новая папка\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928" y="3318117"/>
            <a:ext cx="2185528" cy="300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фото\i552d0GEWY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20996" y="3498894"/>
            <a:ext cx="2147165" cy="286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522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21" y="9128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4664"/>
            <a:ext cx="556577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C:\Users\1\Desktop\Ольга Викторовна\8 жемчужи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88" y="1198886"/>
            <a:ext cx="1630397" cy="22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1701" r="5201"/>
          <a:stretch/>
        </p:blipFill>
        <p:spPr>
          <a:xfrm>
            <a:off x="2627784" y="1251464"/>
            <a:ext cx="1584175" cy="219021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35796"/>
            <a:ext cx="1578764" cy="216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s://sun9-48.userapi.com/impg/cV3xXBpbW7LXovxBwFk7ZsIElxakZWZH7uSFsg/1LxYYCpCUBA.jpg?size=810x1080&amp;quality=95&amp;sign=f5cf8e7f8a2d6a42da5018dba2bc8ada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999" y="1276167"/>
            <a:ext cx="156617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35.userapi.com/impg/vj0u6oOWCKV5972Oq32BGpakDIWCrVdTg_mmog/rohwc4aPX8I.jpg?size=810x1080&amp;quality=95&amp;sign=1d303f16ad1090601a1b679527532753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088" y="3933056"/>
            <a:ext cx="1523044" cy="203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51.userapi.com/impg/zOhDvH5X-LAiZBSFvnyW78sTw_t6O8gttunbqg/CwVAxaaI_Ag.jpg?size=810x1080&amp;quality=95&amp;sign=c91e1be0ab38a87d63a5cd2c92595679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435" y="3895254"/>
            <a:ext cx="1529121" cy="2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59.userapi.com/impg/f5uGrQb2xYnnFevzvPGq2jnOGGRM-HX22VF7WQ/ubKxv_zieTU.jpg?size=810x1080&amp;quality=95&amp;sign=fd24e9fb36c237600f4227f97c46a044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37492" y="3924954"/>
            <a:ext cx="1445320" cy="192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57.userapi.com/impg/V8fjw3s0bT-p5Vs4J-u88NzfFvzsTFxSmwZ7zA/zZO0pPwwpq8.jpg?size=810x1080&amp;quality=95&amp;sign=c2d222b3a40868f856e4526518d2aa9b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275" y="3933055"/>
            <a:ext cx="1439244" cy="191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573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89" y="0"/>
            <a:ext cx="9173034" cy="688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4664"/>
            <a:ext cx="556577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s://sun9-22.userapi.com/impg/FzeROWMlyhSs4nxKMbfBu87b5oNO-5x15_PY1Q/HB2veukwn3U.jpg?size=810x1080&amp;quality=95&amp;sign=57cbb2128c46ca8ec4e00bb561c2191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14221"/>
            <a:ext cx="1815666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57.userapi.com/impg/jH4OPtw18cdOJxU_bTD2uXONf71pTjuRtwUysQ/zYr2faZuwvE.jpg?size=810x1080&amp;quality=95&amp;sign=2aa42107de8a0b1e3f8830e27833e1f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524" y="1072792"/>
            <a:ext cx="1737665" cy="231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42.userapi.com/impg/kTXfhhpA2McdlGLLqz-1d7UKpqsGJMvxjF5mpQ/ZFiCFZpaNgw.jpg?size=810x1080&amp;quality=95&amp;sign=fbd402d6488b1de41624e2f4d4d4bf64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72524"/>
            <a:ext cx="1737867" cy="231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32.userapi.com/impg/t8ivodlWp6q4SIWLd-pSYUmNls1JyuqFPIDKBQ/1Y7bNo72nlo.jpg?size=810x1080&amp;quality=95&amp;sign=841db51c7371b83559b334e46701d192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06367"/>
            <a:ext cx="1737867" cy="231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un9-70.userapi.com/impg/UJKnzpiG4cT809hYbctZdPd-aFgUCVL14ZvChQ/tfyIBhVwL00.jpg?size=810x1080&amp;quality=95&amp;sign=0e36bb8f1e97cd914cd12a0bec132e74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491" y="3675695"/>
            <a:ext cx="1783875" cy="237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sun9-55.userapi.com/impg/smSGsfEGdPKfQrLqRakq5RWJpZfl_cOspQIX9w/glJp6CHmT5M.jpg?size=810x1080&amp;quality=95&amp;sign=f1b6b5f8a961b00feede56990417ded9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287" y="3645023"/>
            <a:ext cx="1783875" cy="23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369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14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404664"/>
            <a:ext cx="4824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Педагогическая активность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s://sun9-34.userapi.com/impg/LYAhtHTSLOyQeA7VJVKHbK8Mui5pcH_ody4yAg/1oFs9-03Ab4.jpg?size=810x1080&amp;quality=95&amp;sign=c8f478599a153625b613bc243353d77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5596" y="924087"/>
            <a:ext cx="1944217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71.userapi.com/impg/_UGLZTK4807xFd_c8ceCsPYezeNmso-5JMyZfg/-DyPWVlFhQM.jpg?size=810x1080&amp;quality=95&amp;sign=de8d72eeb9237fcb100a13a6312d282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844804" y="958336"/>
            <a:ext cx="1892842" cy="252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22.userapi.com/impg/Tk3Wgp6Q6TNyeadackwrIUi_1qBZ8OwDT-J5iw/k-ydsoVy5Ss.jpg?size=810x1080&amp;quality=95&amp;sign=9cd765918804a33e3f1af809885b70c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6232" y="3315854"/>
            <a:ext cx="1918739" cy="255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sun9-43.userapi.com/impg/N5Bc4ZUmChV4OTZsHhqJebid7iWT_3VnqRgfJQ/zoDinAVdmCY.jpg?size=810x1080&amp;quality=95&amp;sign=a578c3e765493d170a4dd714f606cef1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8" b="3149"/>
          <a:stretch/>
        </p:blipFill>
        <p:spPr bwMode="auto">
          <a:xfrm rot="16200000">
            <a:off x="1965814" y="3262202"/>
            <a:ext cx="1891030" cy="263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un9-49.userapi.com/impg/RdB3zfppQikwd1GHh9XYNmkUWaF5jg1VClcabQ/5fcDLsALIWE.jpg?size=810x1080&amp;quality=95&amp;sign=ccd43b3d8eb8b97d019dba086379a626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8"/>
          <a:stretch/>
        </p:blipFill>
        <p:spPr bwMode="auto">
          <a:xfrm rot="16200000">
            <a:off x="3863809" y="918371"/>
            <a:ext cx="1859865" cy="26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48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виктория\Pictures\s299656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404664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Педагогическая активность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sun9-76.userapi.com/impg/9Uslz7nr_iaIpJbooOr1Ebgo8lWkUH2aGrLRmQ/lLpm2tnwO1c.jpg?size=810x1080&amp;quality=95&amp;sign=fbb28cac6e1dd90b0dac1d59351ae03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5566" y="1039461"/>
            <a:ext cx="205222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75.userapi.com/impg/Cr4pqBM3Np54REIp0iEdv2aes_KlVvivV3QiXA/kIm3xttCuAM.jpg?size=810x1080&amp;quality=95&amp;sign=3fd081e5fe5771763647fdca8cfa775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75270" y="1116322"/>
            <a:ext cx="199822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76.userapi.com/impg/63M9CsYYkwZPdilj2hdLbuK06szfF7KiZ59CEw/eQjCS76Bojk.jpg?size=810x1080&amp;quality=95&amp;sign=9769990bc90bb64e28ae086ae787cd1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49033" y="3632726"/>
            <a:ext cx="2072312" cy="27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un9-71.userapi.com/impg/ZlVZ_42HgFbEu0dVFFlMCJL9eOUm70pmVIv3vA/B1BnNkvtr4I.jpg?size=810x1080&amp;quality=95&amp;sign=800dd9ed366c4f7c7097e6f8508bf64a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17850" y="3628232"/>
            <a:ext cx="2099266" cy="279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sun9-50.userapi.com/impg/8Eq2ol_nxJXQrqZwrNdhWeGLiXd3ec3zYT7BBQ/d49xIa4_5qk.jpg?size=810x1080&amp;quality=95&amp;sign=7d78076c96a882131735ec8d94186fd6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60848" y="1106946"/>
            <a:ext cx="2054476" cy="273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330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виктория\Pictures\s299656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9985" y="253588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un9-7.userapi.com/impg/A8GcjSLGGFzPrppcy-AFI9d15-LP0A6pwDkpPg/Ow7K-LMSTEE.jpg?size=810x1080&amp;quality=95&amp;sign=eb89461c076601b8eb79cd0fd244caa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3568" y="908720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13.userapi.com/impg/67g9hpj2PJhvgB0GViHE0Axk4NfW6TBHm8fnWA/3ybQblFH0jc.jpg?size=810x1080&amp;quality=95&amp;sign=64fbf1724b8dfb7fa8c7a40db5a8f06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7099" y="3468717"/>
            <a:ext cx="2105785" cy="280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61.userapi.com/impg/gimo1np13-dDC9x0SP-LOmjXp9eqtQXsSdfneA/KKmXP7hx7ME.jpg?size=810x1080&amp;quality=95&amp;sign=f4f2c0c7ddc2ce71a901f697c341862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61336" y="3526635"/>
            <a:ext cx="2085359" cy="271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66.userapi.com/impg/XiAySZG6qszkCUpwFwbS5j9A58uV_gGoBXWoIQ/Ngl8ZLW9Vyg.jpg?size=810x1080&amp;quality=95&amp;sign=6b3debae336efe43e2dab51dc8a7fed2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49621" y="3590676"/>
            <a:ext cx="2085360" cy="258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32.userapi.com/impg/o76LA4zQQ96tdlfZfNYISoYG1sbYB-p7UoapzA/CFI029t-c5E.jpg?size=810x1080&amp;quality=95&amp;sign=8bf0aeb9ecdf37f73c0eb2b7c3702885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32643" y="908316"/>
            <a:ext cx="2162664" cy="288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44.userapi.com/impg/zeyvOkAcidw9xdlLLvIQZEkd-q3AfA2oLC_bVQ/XNAYLSjNjsI.jpg?size=810x1080&amp;quality=95&amp;sign=e6a3405990c11077d8128c888a1e4022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79208" y="941983"/>
            <a:ext cx="2162662" cy="281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244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виктория\Pictures\s299656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260648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турнирах, спортивных соревнованиях, конкурсах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s://sun9-79.userapi.com/impg/_nX949mAakITg5GFzNrjUem5iRZkTOLkqDhUuA/Zqhu6-f6Re4.jpg?size=810x1080&amp;quality=95&amp;sign=9eeefc20e6b3a811efbb10a5f9c954f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18357"/>
            <a:ext cx="1835696" cy="249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73.userapi.com/impg/za2HDXR9D7OWj8Cs6tEz2HlQhHbdq8i2wNqLhg/GXWdWiUdqTk.jpg?size=810x1080&amp;quality=95&amp;sign=1e2c5ea21e06b5622a2781597a5f554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335" y="1244966"/>
            <a:ext cx="1873046" cy="249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20.userapi.com/impg/qBXjAzS2TdvoSJ75Yh_xVwJNDrwCCYHQMkJa_g/UthwA7DY_II.jpg?size=810x1080&amp;quality=95&amp;sign=5b343a749dd013d26cc6fbdc096d555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1244966"/>
            <a:ext cx="1853091" cy="24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24.userapi.com/impg/HVAUq_ABIbwJnlY48ckGKh__q8NJ9iBfvXzpmg/vPDG2E6XPNo.jpg?size=810x1080&amp;quality=95&amp;sign=d7f5ed0a11eb3e757e0fe7c7d145b6b2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6256" y="1264238"/>
            <a:ext cx="1868558" cy="249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un9-46.userapi.com/impg/ekhGBck1e5TnB0w18tm9CJWPj8hDn3wB4-VmtQ/KdTnLjXH50Y.jpg?size=810x1080&amp;quality=95&amp;sign=e5ef50561c7b11d2475f8c01f44aa058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51" y="3933056"/>
            <a:ext cx="1808904" cy="241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смешарики 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06" y="3933056"/>
            <a:ext cx="1705320" cy="241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0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736" y="3897207"/>
            <a:ext cx="1779367" cy="244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F:\мас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977" y="3926267"/>
            <a:ext cx="1737116" cy="23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6282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1518</TotalTime>
  <Words>563</Words>
  <Application>Microsoft Office PowerPoint</Application>
  <PresentationFormat>Экран (4:3)</PresentationFormat>
  <Paragraphs>54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102</cp:revision>
  <dcterms:created xsi:type="dcterms:W3CDTF">2018-11-09T08:45:24Z</dcterms:created>
  <dcterms:modified xsi:type="dcterms:W3CDTF">2025-01-09T06:23:03Z</dcterms:modified>
</cp:coreProperties>
</file>