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66" r:id="rId13"/>
    <p:sldId id="267" r:id="rId14"/>
    <p:sldId id="269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98" d="100"/>
          <a:sy n="98" d="100"/>
        </p:scale>
        <p:origin x="-762" y="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6BC0B-6154-4AAC-81BA-CF1F2E9A358C}" type="datetimeFigureOut">
              <a:rPr lang="ru-RU" smtClean="0"/>
              <a:pPr/>
              <a:t>09.01.2025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DAA9A-C87E-49A1-B81A-4AEBA509A5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6BC0B-6154-4AAC-81BA-CF1F2E9A358C}" type="datetimeFigureOut">
              <a:rPr lang="ru-RU" smtClean="0"/>
              <a:pPr/>
              <a:t>09.01.2025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DAA9A-C87E-49A1-B81A-4AEBA509A5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6BC0B-6154-4AAC-81BA-CF1F2E9A358C}" type="datetimeFigureOut">
              <a:rPr lang="ru-RU" smtClean="0"/>
              <a:pPr/>
              <a:t>09.01.2025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DAA9A-C87E-49A1-B81A-4AEBA509A5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6BC0B-6154-4AAC-81BA-CF1F2E9A358C}" type="datetimeFigureOut">
              <a:rPr lang="ru-RU" smtClean="0"/>
              <a:pPr/>
              <a:t>09.01.2025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DAA9A-C87E-49A1-B81A-4AEBA509A5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6BC0B-6154-4AAC-81BA-CF1F2E9A358C}" type="datetimeFigureOut">
              <a:rPr lang="ru-RU" smtClean="0"/>
              <a:pPr/>
              <a:t>09.01.2025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DAA9A-C87E-49A1-B81A-4AEBA509A5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6BC0B-6154-4AAC-81BA-CF1F2E9A358C}" type="datetimeFigureOut">
              <a:rPr lang="ru-RU" smtClean="0"/>
              <a:pPr/>
              <a:t>09.01.2025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DAA9A-C87E-49A1-B81A-4AEBA509A5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6BC0B-6154-4AAC-81BA-CF1F2E9A358C}" type="datetimeFigureOut">
              <a:rPr lang="ru-RU" smtClean="0"/>
              <a:pPr/>
              <a:t>09.01.2025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DAA9A-C87E-49A1-B81A-4AEBA509A5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6BC0B-6154-4AAC-81BA-CF1F2E9A358C}" type="datetimeFigureOut">
              <a:rPr lang="ru-RU" smtClean="0"/>
              <a:pPr/>
              <a:t>09.01.2025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DAA9A-C87E-49A1-B81A-4AEBA509A5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6BC0B-6154-4AAC-81BA-CF1F2E9A358C}" type="datetimeFigureOut">
              <a:rPr lang="ru-RU" smtClean="0"/>
              <a:pPr/>
              <a:t>09.01.2025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DAA9A-C87E-49A1-B81A-4AEBA509A5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6BC0B-6154-4AAC-81BA-CF1F2E9A358C}" type="datetimeFigureOut">
              <a:rPr lang="ru-RU" smtClean="0"/>
              <a:pPr/>
              <a:t>09.01.2025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DAA9A-C87E-49A1-B81A-4AEBA509A5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6BC0B-6154-4AAC-81BA-CF1F2E9A358C}" type="datetimeFigureOut">
              <a:rPr lang="ru-RU" smtClean="0"/>
              <a:pPr/>
              <a:t>09.01.2025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DAA9A-C87E-49A1-B81A-4AEBA509A5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6BC0B-6154-4AAC-81BA-CF1F2E9A358C}" type="datetimeFigureOut">
              <a:rPr lang="ru-RU" smtClean="0"/>
              <a:pPr/>
              <a:t>09.01.2025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DAA9A-C87E-49A1-B81A-4AEBA509A50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207167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solidFill>
                  <a:srgbClr val="002060"/>
                </a:solidFill>
                <a:latin typeface="Arial Black" pitchFamily="34" charset="0"/>
              </a:rPr>
              <a:t>Портфолио воспитателя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285728"/>
            <a:ext cx="81565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642910" y="3643314"/>
            <a:ext cx="8072494" cy="1752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57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Кузнецовой Ольги Валерьевны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Г. Рыбинск</a:t>
            </a:r>
            <a:endParaRPr kumimoji="0" lang="ru-RU" sz="18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7650" name="Picture 2" descr="C:\Users\user\Desktop\оля документы\Scan2025-01-09_154651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 flipV="1">
            <a:off x="5214942" y="214290"/>
            <a:ext cx="2071702" cy="3279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2" name="Picture 4" descr="C:\Users\user\Desktop\оля документы\Scan2025-01-09_154753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571472" y="2428868"/>
            <a:ext cx="2651111" cy="3759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4" name="Picture 6" descr="C:\Users\user\Desktop\оля документы\Scan2025-01-09_154830(1).jpg"/>
          <p:cNvPicPr>
            <a:picLocks noChangeAspect="1" noChangeArrowheads="1"/>
          </p:cNvPicPr>
          <p:nvPr/>
        </p:nvPicPr>
        <p:blipFill>
          <a:blip r:embed="rId5" cstate="print"/>
          <a:srcRect r="32479" b="35715"/>
          <a:stretch>
            <a:fillRect/>
          </a:stretch>
        </p:blipFill>
        <p:spPr bwMode="auto">
          <a:xfrm rot="10800000">
            <a:off x="2357422" y="214290"/>
            <a:ext cx="2143140" cy="2679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6" name="Picture 8" descr="C:\Users\user\Desktop\оля документы\Scan2025-01-09_15492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>
            <a:off x="3357554" y="2428868"/>
            <a:ext cx="2643173" cy="3747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8" name="Picture 10" descr="C:\Users\user\Desktop\оля документы\Scan2025-01-09_155038(1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0800000">
            <a:off x="6072197" y="2428868"/>
            <a:ext cx="2793987" cy="3747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4578" name="Picture 2" descr="C:\Users\user\Desktop\оля документы\Scan2025-01-09_1551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285720" y="214290"/>
            <a:ext cx="3722682" cy="52787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0" name="Picture 4" descr="C:\Users\user\Desktop\оля документы\Scan2025-01-09_1552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5466276" y="285728"/>
            <a:ext cx="3677724" cy="5214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2" name="Picture 6" descr="C:\Users\user\Desktop\оля документы\Scan2025-01-09_1553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3071802" y="2928934"/>
            <a:ext cx="2500330" cy="3545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142984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Тема моей итоговой аттестационной работы: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«Театрализованная игра как средство развития речевой деятельности детей раннего возраста».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Важнейшей предпосылкой совершенствования речевой деятельности детей является создание эмоционально благоприятной ситуации, которая способствует возникновению желания активно участвовать в речевом общении. И именно театрализованная игра помогает создать такие ситуации, в которых даже самые необщительные и скованные дети вступают в диалог и раскрываются.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71472" y="14285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dirty="0" smtClean="0">
                <a:latin typeface="Segoe Print" pitchFamily="2" charset="0"/>
                <a:ea typeface="+mj-ea"/>
                <a:cs typeface="+mj-cs"/>
              </a:rPr>
              <a:t>Методическая копилка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Print" pitchFamily="2" charset="0"/>
              <a:ea typeface="+mj-ea"/>
              <a:cs typeface="+mj-cs"/>
            </a:endParaRPr>
          </a:p>
        </p:txBody>
      </p:sp>
    </p:spTree>
  </p:cSld>
  <p:clrMapOvr>
    <a:masterClrMapping/>
  </p:clrMapOvr>
  <p:transition>
    <p:dissolv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71472" y="14285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dirty="0" smtClean="0">
                <a:latin typeface="Segoe Print" pitchFamily="2" charset="0"/>
                <a:ea typeface="+mj-ea"/>
                <a:cs typeface="+mj-cs"/>
              </a:rPr>
              <a:t>Участие в жизни детского сада 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Print" pitchFamily="2" charset="0"/>
              <a:ea typeface="+mj-ea"/>
              <a:cs typeface="+mj-cs"/>
            </a:endParaRPr>
          </a:p>
        </p:txBody>
      </p:sp>
      <p:pic>
        <p:nvPicPr>
          <p:cNvPr id="25602" name="Picture 2" descr="https://sun9-13.userapi.com/impg/mrvcS3019l-EUpQJBb-4X3B4WW9yhqYK96EJDQ/RdP4EOKpCwU.jpg?size=810x1080&amp;quality=96&amp;sign=188375a0be1b473dcb24a9a202508dce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000108"/>
            <a:ext cx="2273285" cy="3031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4" name="Picture 4" descr="https://sun9-8.userapi.com/impg/JX5d_O-trZv_ubzaSzAZc2PyyCEChiqgPtjKKg/1KbNZ6TBNz4.jpg?size=1280x960&amp;quality=96&amp;sign=e0418f13da72a976c6beadc67be01dbc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0298" y="1071546"/>
            <a:ext cx="3852286" cy="2889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6" name="Picture 6" descr="https://sun9-3.userapi.com/impg/UtKXW7SCKPCHKm3NIsPBiyJzZGxQ6GiyNzRH4A/0n0wFLoC-lk.jpg?size=1280x960&amp;quality=96&amp;sign=55de0ac6af66ad6061e2c43a55678dbb&amp;type=album"/>
          <p:cNvPicPr>
            <a:picLocks noChangeAspect="1" noChangeArrowheads="1"/>
          </p:cNvPicPr>
          <p:nvPr/>
        </p:nvPicPr>
        <p:blipFill>
          <a:blip r:embed="rId5" cstate="print"/>
          <a:srcRect t="13811"/>
          <a:stretch>
            <a:fillRect/>
          </a:stretch>
        </p:blipFill>
        <p:spPr bwMode="auto">
          <a:xfrm>
            <a:off x="428596" y="4000504"/>
            <a:ext cx="4138038" cy="2674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8" name="Picture 8" descr="https://sun9-11.userapi.com/impg/OoMoLQuZBgRKlNb6TNhiDnPvaYW-BL65JxoAGw/87oME2361PM.jpg?size=810x1080&amp;quality=95&amp;sign=2efb220ce32dc04b6faee29970744665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43702" y="1071546"/>
            <a:ext cx="2149049" cy="2865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10" name="Picture 10" descr="https://sun9-18.userapi.com/impg/wNJT5wGxKbtrmRC4H_zkqDAwCjC_gUPr_q4vPg/eHOnTi8eIaI.jpg?size=1280x838&amp;quality=95&amp;sign=4d4935d190fab67a74e7fd59f00c1503&amp;type=alb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29190" y="4143380"/>
            <a:ext cx="3768119" cy="2466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3554" name="Picture 2" descr="https://sun9-50.userapi.com/impg/DQAe_h_NzhvQxOVz_UDCLQIiIVkvVqXcMQCjTw/hKb69Rv_4aM.jpg?size=810x1080&amp;quality=95&amp;sign=89f1af0fc35cf1433407b16e46d5fd0a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2"/>
            <a:ext cx="2571768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6" name="Picture 4" descr="https://sun9-61.userapi.com/impg/NvxOaLdKnWEc2QyBtdcGYs-n1dQQCry7XzxFsA/k6Kfp7x5plY.jpg?size=1280x720&amp;quality=95&amp;sign=2b8db28aafb06d3be216e5a42ccab7f1&amp;type=album"/>
          <p:cNvPicPr>
            <a:picLocks noChangeAspect="1" noChangeArrowheads="1"/>
          </p:cNvPicPr>
          <p:nvPr/>
        </p:nvPicPr>
        <p:blipFill>
          <a:blip r:embed="rId4"/>
          <a:srcRect l="30950"/>
          <a:stretch>
            <a:fillRect/>
          </a:stretch>
        </p:blipFill>
        <p:spPr bwMode="auto">
          <a:xfrm>
            <a:off x="3071802" y="142852"/>
            <a:ext cx="4560061" cy="371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8" name="Picture 6" descr="https://sun9-80.userapi.com/impg/kmJrh3VbculF1T9rhDQgvHFRJU7gmUpl-62KjQ/ndRPAw62fyA.jpg?size=1280x720&amp;quality=95&amp;sign=86e3a5fe3648ec7a5b9f47cedf6774fa&amp;type=albu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429916" y="-5143560"/>
            <a:ext cx="12192000" cy="6858001"/>
          </a:xfrm>
          <a:prstGeom prst="rect">
            <a:avLst/>
          </a:prstGeom>
          <a:noFill/>
        </p:spPr>
      </p:pic>
      <p:pic>
        <p:nvPicPr>
          <p:cNvPr id="23560" name="Picture 8" descr="https://sun9-80.userapi.com/impg/kmJrh3VbculF1T9rhDQgvHFRJU7gmUpl-62KjQ/ndRPAw62fyA.jpg?size=1280x720&amp;quality=95&amp;sign=86e3a5fe3648ec7a5b9f47cedf6774fa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4810" y="3929066"/>
            <a:ext cx="4560865" cy="2565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62" name="Picture 10" descr="https://sun9-5.userapi.com/impg/IsicgVxtHE1fmTduDM-BDvc9TNMjGGeLbXWqIQ/LjBthfCDQbc.jpg?size=810x1080&amp;quality=95&amp;sign=cca61164f7311642032bb9d94c665fe8&amp;type=alb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0100" y="3571876"/>
            <a:ext cx="2357454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2530" name="Picture 2" descr="https://sun9-70.userapi.com/impg/MQGwusmZlQqFCq9sYukCqHyH661ry07ug5xRpw/3a1WAVytHww.jpg?size=1280x720&amp;quality=95&amp;sign=d7f2ab401bb61ff99fc3564e789e946a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57166"/>
            <a:ext cx="4064030" cy="2286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2" name="Picture 4" descr="https://sun9-28.userapi.com/impg/C0JNeBBmiS0J53tfIu1Yhrum2_9JUfM_bHdR4g/oO3jhQYwNHA.jpg?size=1280x720&amp;quality=95&amp;sign=daed90f8271a57e0b719fa168180787a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285728"/>
            <a:ext cx="4453372" cy="2505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4" name="Picture 6" descr="https://sun9-80.userapi.com/impg/VDgk2MezLkDmo6Wn93uO7UC1I80BFC1q4CU9oA/PA5TXkRs9hs.jpg?size=1280x720&amp;quality=95&amp;sign=041c4cf30e90868a0604aca78180fc99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3071810"/>
            <a:ext cx="4905855" cy="2759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6" name="Picture 8" descr="https://sun9-69.userapi.com/impg/ZoHnqCtb19niDTqxwm3yjbz-X2YGYTzE-QL7xQ/7x93w-MlYx4.jpg?size=810x1080&amp;quality=95&amp;sign=7b163f6cefe3e326f0c9c07888096ef9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57884" y="2786058"/>
            <a:ext cx="2559818" cy="3413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одзаголовок 2"/>
          <p:cNvSpPr txBox="1">
            <a:spLocks noGrp="1"/>
          </p:cNvSpPr>
          <p:nvPr>
            <p:ph idx="1"/>
          </p:nvPr>
        </p:nvSpPr>
        <p:spPr>
          <a:xfrm>
            <a:off x="3857620" y="1071546"/>
            <a:ext cx="5043494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Дата рождения:</a:t>
            </a:r>
            <a:r>
              <a:rPr kumimoji="0" lang="ru-RU" sz="2800" b="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30.04.1973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Стаж педагогической работы: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24 года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Наличие квалификационной категории по данной должности:</a:t>
            </a:r>
            <a:r>
              <a:rPr kumimoji="0" lang="ru-RU" sz="2800" b="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ервая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категория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Профессиональное образование: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Высшее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Электронная почта: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mamylka14@gmail.com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71472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Print" pitchFamily="2" charset="0"/>
                <a:ea typeface="+mj-ea"/>
                <a:cs typeface="+mj-cs"/>
              </a:rPr>
              <a:t>Немного о себе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Print" pitchFamily="2" charset="0"/>
              <a:ea typeface="+mj-ea"/>
              <a:cs typeface="+mj-cs"/>
            </a:endParaRPr>
          </a:p>
        </p:txBody>
      </p:sp>
      <p:pic>
        <p:nvPicPr>
          <p:cNvPr id="7" name="Picture 4" descr="https://sun9-71.userapi.com/impg/CIaV-ClpRLuRAm5nZ0RUfMm-X3WyXgroMH59LQ/8TXbZkNTqhI.jpg?size=811x1080&amp;quality=95&amp;sign=35fb41d9fc142ce1ffbe9898acd78da3&amp;type=album"/>
          <p:cNvPicPr>
            <a:picLocks noChangeAspect="1" noChangeArrowheads="1"/>
          </p:cNvPicPr>
          <p:nvPr/>
        </p:nvPicPr>
        <p:blipFill>
          <a:blip r:embed="rId3"/>
          <a:srcRect l="8158" t="29348" r="61324" b="31522"/>
          <a:stretch>
            <a:fillRect/>
          </a:stretch>
        </p:blipFill>
        <p:spPr bwMode="auto">
          <a:xfrm flipH="1">
            <a:off x="1071538" y="1071546"/>
            <a:ext cx="2428892" cy="4968398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1071546"/>
            <a:ext cx="8229600" cy="5429288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По моему мнению, моя профессия одна из самых важных и нужных!</a:t>
            </a:r>
          </a:p>
          <a:p>
            <a:pPr algn="ctr">
              <a:buNone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Мою точку зрения разделяют и многие известные ученые, философы. </a:t>
            </a:r>
          </a:p>
          <a:p>
            <a:pPr algn="ctr">
              <a:buNone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Вот некоторые из самых моих любимых:</a:t>
            </a:r>
          </a:p>
          <a:p>
            <a:pPr algn="ctr">
              <a:buNone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В.И. Даль: «Воспитатель сам должен быть тем, чем он хочет сделать воспитанника».</a:t>
            </a:r>
          </a:p>
          <a:p>
            <a:pPr algn="ctr">
              <a:buNone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А.С. Макаренко: «Только живой пример воспитывает ребенка, а не слова, пусть самые хорошие, но не подкрепленные делом».</a:t>
            </a:r>
          </a:p>
          <a:p>
            <a:pPr algn="ctr">
              <a:buNone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«Правильное воспитание – это наша счастливая старость, плохое воспитание – это наше будущее горе, это наши слезы, это наша вина перед другими людьми, перед все страной»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71472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dirty="0" smtClean="0">
                <a:latin typeface="Segoe Print" pitchFamily="2" charset="0"/>
                <a:ea typeface="+mj-ea"/>
                <a:cs typeface="+mj-cs"/>
              </a:rPr>
              <a:t>Педагогическое кредо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Print" pitchFamily="2" charset="0"/>
              <a:ea typeface="+mj-ea"/>
              <a:cs typeface="+mj-cs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71472" y="14285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Print" pitchFamily="2" charset="0"/>
                <a:ea typeface="+mj-ea"/>
                <a:cs typeface="+mj-cs"/>
              </a:rPr>
              <a:t>Курсы</a:t>
            </a:r>
            <a:r>
              <a:rPr kumimoji="0" lang="ru-RU" sz="3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Print" pitchFamily="2" charset="0"/>
                <a:ea typeface="+mj-ea"/>
                <a:cs typeface="+mj-cs"/>
              </a:rPr>
              <a:t> повышения квалификации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Print" pitchFamily="2" charset="0"/>
              <a:ea typeface="+mj-ea"/>
              <a:cs typeface="+mj-cs"/>
            </a:endParaRPr>
          </a:p>
        </p:txBody>
      </p:sp>
      <p:pic>
        <p:nvPicPr>
          <p:cNvPr id="2054" name="Picture 6" descr="C:\Users\user\Desktop\оля документы\курсы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796559" y="417832"/>
            <a:ext cx="2786082" cy="3950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6" name="Picture 8" descr="C:\Users\user\Desktop\оля документы\Scan2025-01-09_1441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5050341" y="307452"/>
            <a:ext cx="2972407" cy="4214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8" name="Picture 10" descr="C:\Users\user\Desktop\оля документы\курсы2.jpg"/>
          <p:cNvPicPr>
            <a:picLocks noChangeAspect="1" noChangeArrowheads="1"/>
          </p:cNvPicPr>
          <p:nvPr/>
        </p:nvPicPr>
        <p:blipFill>
          <a:blip r:embed="rId5" cstate="print"/>
          <a:srcRect l="16290" t="15796" r="16515" b="29169"/>
          <a:stretch>
            <a:fillRect/>
          </a:stretch>
        </p:blipFill>
        <p:spPr bwMode="auto">
          <a:xfrm rot="10800000">
            <a:off x="3643306" y="3929066"/>
            <a:ext cx="2521927" cy="2928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60" name="Picture 12" descr="C:\Users\user\Desktop\оля документы\Scan2025-01-09_1444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633577" y="3795525"/>
            <a:ext cx="2518967" cy="3071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62" name="Picture 14" descr="C:\Users\user\Desktop\оля документы\курсы1.jpg"/>
          <p:cNvPicPr>
            <a:picLocks noChangeAspect="1" noChangeArrowheads="1"/>
          </p:cNvPicPr>
          <p:nvPr/>
        </p:nvPicPr>
        <p:blipFill>
          <a:blip r:embed="rId7" cstate="print"/>
          <a:srcRect l="16536" t="16326" r="14013" b="29045"/>
          <a:stretch>
            <a:fillRect/>
          </a:stretch>
        </p:blipFill>
        <p:spPr bwMode="auto">
          <a:xfrm rot="10800000">
            <a:off x="6357950" y="3929067"/>
            <a:ext cx="2500330" cy="2788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71472" y="35716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dirty="0" smtClean="0">
                <a:latin typeface="Segoe Print" pitchFamily="2" charset="0"/>
                <a:ea typeface="+mj-ea"/>
                <a:cs typeface="+mj-cs"/>
              </a:rPr>
              <a:t>Результаты и достижения педагогической деятельности 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Print" pitchFamily="2" charset="0"/>
              <a:ea typeface="+mj-ea"/>
              <a:cs typeface="+mj-cs"/>
            </a:endParaRPr>
          </a:p>
        </p:txBody>
      </p:sp>
      <p:pic>
        <p:nvPicPr>
          <p:cNvPr id="1026" name="Picture 2" descr="C:\Users\user\Desktop\оля документы\Scan2025-01-09_1506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3214678" y="1778994"/>
            <a:ext cx="2714644" cy="3849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user\Desktop\оля документы\Scan2025-01-09_1504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1785926"/>
            <a:ext cx="2739076" cy="38839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C:\Users\user\Desktop\оля документы\Scan2025-01-09_1505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6215074" y="1785926"/>
            <a:ext cx="2720509" cy="3857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8434" name="Picture 2" descr="C:\Users\user\Desktop\оля документы\Scan2025-01-09_1456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3857620" y="142852"/>
            <a:ext cx="2500330" cy="3297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6" name="Picture 4" descr="C:\Users\user\Desktop\оля документы\Scan2025-01-09_1458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743822" y="-100936"/>
            <a:ext cx="2533749" cy="3592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8" name="Picture 6" descr="C:\Users\user\Desktop\оля документы\Scan2025-01-09_1501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7950" y="58563"/>
            <a:ext cx="2365360" cy="3354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40" name="Picture 8" descr="C:\Users\user\Desktop\оля документы\Scan2025-01-09_1502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5217731" y="2943157"/>
            <a:ext cx="3008302" cy="42657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42" name="Picture 10" descr="C:\Users\user\Desktop\оля документы\Scan2025-01-09_15034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6200000">
            <a:off x="795649" y="2704758"/>
            <a:ext cx="3123547" cy="4429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482" name="Picture 2" descr="C:\Users\user\Desktop\оля документы\Scan2025-01-09_1506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2928923" y="3286123"/>
            <a:ext cx="2786083" cy="3571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4" name="Picture 4" descr="C:\Users\user\Desktop\оля документы\Scan2025-01-09_1508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782156" y="-138743"/>
            <a:ext cx="2714644" cy="3849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6" name="Picture 6" descr="C:\Users\user\Desktop\оля документы\Scan2025-01-09_1509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6143636" y="3211260"/>
            <a:ext cx="2571768" cy="36467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8" name="Picture 8" descr="C:\Users\user\Desktop\оля документы\Scan2025-01-09_151008.jpg"/>
          <p:cNvPicPr>
            <a:picLocks noChangeAspect="1" noChangeArrowheads="1"/>
          </p:cNvPicPr>
          <p:nvPr/>
        </p:nvPicPr>
        <p:blipFill>
          <a:blip r:embed="rId6" cstate="print"/>
          <a:srcRect l="16956" t="14969"/>
          <a:stretch>
            <a:fillRect/>
          </a:stretch>
        </p:blipFill>
        <p:spPr bwMode="auto">
          <a:xfrm rot="10800000">
            <a:off x="214282" y="3123994"/>
            <a:ext cx="2571768" cy="3734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90" name="Picture 10" descr="C:\Users\user\Desktop\оля документы\Scan2025-01-09_151131.jpg"/>
          <p:cNvPicPr>
            <a:picLocks noChangeAspect="1" noChangeArrowheads="1"/>
          </p:cNvPicPr>
          <p:nvPr/>
        </p:nvPicPr>
        <p:blipFill>
          <a:blip r:embed="rId7" cstate="print"/>
          <a:srcRect r="3125" b="44904"/>
          <a:stretch>
            <a:fillRect/>
          </a:stretch>
        </p:blipFill>
        <p:spPr bwMode="auto">
          <a:xfrm>
            <a:off x="642910" y="285728"/>
            <a:ext cx="3429024" cy="2765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9460" name="Picture 4" descr="C:\Users\user\Desktop\оля документы\Scan2025-01-09_1513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6786578" y="142852"/>
            <a:ext cx="2143140" cy="303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2" name="Picture 6" descr="C:\Users\user\Desktop\оля документы\Scan2025-01-09_151407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285720" y="3000372"/>
            <a:ext cx="2500298" cy="3545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4" name="Picture 8" descr="C:\Users\user\Desktop\оля документы\Scan2025-01-09_151534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3000364" y="2643182"/>
            <a:ext cx="2928958" cy="3938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6" name="Picture 10" descr="C:\Users\user\Desktop\оля документы\Scan2025-01-09_151606(1).jpg"/>
          <p:cNvPicPr>
            <a:picLocks noChangeAspect="1" noChangeArrowheads="1"/>
          </p:cNvPicPr>
          <p:nvPr/>
        </p:nvPicPr>
        <p:blipFill>
          <a:blip r:embed="rId6" cstate="print"/>
          <a:srcRect l="4679" t="29563" r="6650" b="28227"/>
          <a:stretch>
            <a:fillRect/>
          </a:stretch>
        </p:blipFill>
        <p:spPr bwMode="auto">
          <a:xfrm rot="10800000">
            <a:off x="3286116" y="357166"/>
            <a:ext cx="3185545" cy="2150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8" name="Picture 12" descr="C:\Users\user\Desktop\_wp_sert_sert_202411_9552f51c24c32591f450e52390cde92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43636" y="3214686"/>
            <a:ext cx="2489200" cy="3500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70" name="Picture 14" descr="C:\Users\user\Desktop\_wp_sert_sert_202411_031e0c526b41b274f4ee5b36d3e537e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1472" y="0"/>
            <a:ext cx="2428860" cy="3415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71472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dirty="0" smtClean="0">
                <a:latin typeface="Segoe Print" pitchFamily="2" charset="0"/>
                <a:ea typeface="+mj-ea"/>
                <a:cs typeface="+mj-cs"/>
              </a:rPr>
              <a:t>Достижения воспитанников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Print" pitchFamily="2" charset="0"/>
              <a:ea typeface="+mj-ea"/>
              <a:cs typeface="+mj-cs"/>
            </a:endParaRPr>
          </a:p>
        </p:txBody>
      </p:sp>
      <p:pic>
        <p:nvPicPr>
          <p:cNvPr id="21506" name="Picture 2" descr="C:\Users\user\Desktop\оля документы\Scan2025-01-09_1512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3071802" y="3214686"/>
            <a:ext cx="2286815" cy="3242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8" name="Picture 4" descr="C:\Users\user\Desktop\оля документы\Scan2025-01-09_154230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5857884" y="3143248"/>
            <a:ext cx="2357454" cy="3342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10" name="Picture 6" descr="C:\Users\user\Desktop\оля документы\Scan2025-01-09_1541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5429252" y="428608"/>
            <a:ext cx="2857488" cy="3571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12" name="Picture 8" descr="C:\Users\user\Desktop\оля документы\Scan2025-01-09_15442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1073049" y="285758"/>
            <a:ext cx="2540791" cy="3602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14" name="Picture 10" descr="C:\Users\user\Desktop\оля документы\Scan2025-01-09_15455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0800000">
            <a:off x="142844" y="3220602"/>
            <a:ext cx="2357454" cy="33428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227</Words>
  <Application>Microsoft Office PowerPoint</Application>
  <PresentationFormat>Экран (4:3)</PresentationFormat>
  <Paragraphs>25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Портфолио воспитателя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 воспитателя</dc:title>
  <dc:creator>Пользователь</dc:creator>
  <cp:lastModifiedBy>Пользователь</cp:lastModifiedBy>
  <cp:revision>15</cp:revision>
  <dcterms:created xsi:type="dcterms:W3CDTF">2025-01-09T11:16:38Z</dcterms:created>
  <dcterms:modified xsi:type="dcterms:W3CDTF">2025-01-09T13:27:05Z</dcterms:modified>
</cp:coreProperties>
</file>