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nsportal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69;&#1082;&#1086;&#1083;&#1086;&#1075;&#1080;&#1103;/DSC01647.JPG" TargetMode="External"/><Relationship Id="rId2" Type="http://schemas.openxmlformats.org/officeDocument/2006/relationships/hyperlink" Target="&#1069;&#1082;&#1086;&#1083;&#1086;&#1075;&#1080;&#1103;/DSC01449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Овощи – полезные продукты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                   воспитатели: Соколова Ю.А.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                                                 Куликова Н.И. </a:t>
            </a:r>
            <a:endParaRPr lang="ru-RU" dirty="0"/>
          </a:p>
        </p:txBody>
      </p:sp>
      <p:pic>
        <p:nvPicPr>
          <p:cNvPr id="10242" name="Picture 2" descr="https://ayamama.ru/wp-content/uploads/2017/04/ovoc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789040"/>
            <a:ext cx="5067548" cy="2702692"/>
          </a:xfrm>
          <a:prstGeom prst="rect">
            <a:avLst/>
          </a:prstGeom>
          <a:noFill/>
        </p:spPr>
      </p:pic>
      <p:pic>
        <p:nvPicPr>
          <p:cNvPr id="10244" name="Picture 4" descr="http://crosti.ru/patterns/00/07/b8/82b56bc438/pict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916832"/>
            <a:ext cx="3840927" cy="2652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Использованные ресурсы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https://nsportal.ru</a:t>
            </a:r>
            <a:endParaRPr lang="ru-RU" dirty="0" smtClean="0"/>
          </a:p>
          <a:p>
            <a:r>
              <a:rPr lang="ru-RU" dirty="0" smtClean="0"/>
              <a:t>Интернет-ресурсы</a:t>
            </a:r>
          </a:p>
          <a:p>
            <a:r>
              <a:rPr lang="ru-RU" dirty="0" smtClean="0"/>
              <a:t>Работы детей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Тип проекта</a:t>
            </a:r>
            <a:r>
              <a:rPr lang="ru-RU" dirty="0" smtClean="0"/>
              <a:t>: информационно – исследовательский</a:t>
            </a:r>
          </a:p>
          <a:p>
            <a:r>
              <a:rPr lang="ru-RU" b="1" dirty="0" smtClean="0"/>
              <a:t>Срок реализации проекта</a:t>
            </a:r>
            <a:r>
              <a:rPr lang="ru-RU" dirty="0" smtClean="0"/>
              <a:t>: краткосрочный (2 недели). </a:t>
            </a:r>
          </a:p>
          <a:p>
            <a:r>
              <a:rPr lang="ru-RU" b="1" dirty="0" smtClean="0"/>
              <a:t>Участники проекта</a:t>
            </a:r>
            <a:r>
              <a:rPr lang="ru-RU" dirty="0" smtClean="0"/>
              <a:t>: воспитатель, дети с 6до7лет, родители воспитанников.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Проблема –</a:t>
            </a:r>
            <a:r>
              <a:rPr lang="ru-RU" dirty="0" smtClean="0"/>
              <a:t> овощи поспорили, кто из них полезней. </a:t>
            </a:r>
            <a:endParaRPr lang="ru-RU" dirty="0"/>
          </a:p>
        </p:txBody>
      </p:sp>
      <p:pic>
        <p:nvPicPr>
          <p:cNvPr id="8194" name="Picture 2" descr="http://ipmpotato.com.ua/pictures/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212976"/>
            <a:ext cx="4508500" cy="3067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Цель:</a:t>
            </a:r>
            <a:r>
              <a:rPr lang="ru-RU" dirty="0" smtClean="0"/>
              <a:t> </a:t>
            </a:r>
            <a:r>
              <a:rPr lang="ru-RU" dirty="0" smtClean="0"/>
              <a:t>Развитие умения </a:t>
            </a:r>
            <a:r>
              <a:rPr lang="ru-RU" dirty="0" smtClean="0"/>
              <a:t>самостоятельно находить нужную информацию и составлять сообщение  по теме. Формировать интерес к  книге как к источнику знаний.</a:t>
            </a:r>
          </a:p>
          <a:p>
            <a:pPr>
              <a:buNone/>
            </a:pPr>
            <a:r>
              <a:rPr lang="ru-RU" b="1" dirty="0" smtClean="0"/>
              <a:t>Задачи развития: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•    Расширять знания детей об овощах. </a:t>
            </a:r>
          </a:p>
          <a:p>
            <a:pPr>
              <a:buNone/>
            </a:pPr>
            <a:r>
              <a:rPr lang="ru-RU" dirty="0" smtClean="0"/>
              <a:t>• Закрепить знания детей об условиях и о месте произрастания  овощей. </a:t>
            </a:r>
          </a:p>
          <a:p>
            <a:pPr>
              <a:buNone/>
            </a:pPr>
            <a:r>
              <a:rPr lang="ru-RU" dirty="0" smtClean="0"/>
              <a:t>• Способствовать поиску новой информации об уже известных объектах (овощах).</a:t>
            </a:r>
          </a:p>
          <a:p>
            <a:pPr>
              <a:buNone/>
            </a:pPr>
            <a:r>
              <a:rPr lang="ru-RU" dirty="0" smtClean="0"/>
              <a:t>• Формировать знания о пользе овощей, их значение для здоровья.</a:t>
            </a:r>
          </a:p>
          <a:p>
            <a:pPr>
              <a:buNone/>
            </a:pPr>
            <a:r>
              <a:rPr lang="ru-RU" dirty="0" smtClean="0"/>
              <a:t>•  Формировать умение готовить сообщение по определенной теме в форме познавательного рассказа с опорой на модель. </a:t>
            </a:r>
          </a:p>
          <a:p>
            <a:pPr>
              <a:buNone/>
            </a:pPr>
            <a:r>
              <a:rPr lang="ru-RU" dirty="0" smtClean="0"/>
              <a:t>• Повышать заинтересованность родителей в творческой деятельности детей.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Этап 1</a:t>
            </a:r>
            <a:r>
              <a:rPr lang="ru-RU" dirty="0" smtClean="0"/>
              <a:t>. Подготовительный</a:t>
            </a:r>
          </a:p>
          <a:p>
            <a:r>
              <a:rPr lang="ru-RU" b="1" dirty="0" smtClean="0"/>
              <a:t>Этап 2</a:t>
            </a:r>
            <a:r>
              <a:rPr lang="ru-RU" dirty="0" smtClean="0"/>
              <a:t>. Информационно-исследовательский</a:t>
            </a:r>
          </a:p>
          <a:p>
            <a:r>
              <a:rPr lang="ru-RU" b="1" dirty="0" smtClean="0"/>
              <a:t>Этап 3. </a:t>
            </a:r>
            <a:r>
              <a:rPr lang="ru-RU" dirty="0" smtClean="0"/>
              <a:t>Итоговый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Этап 1</a:t>
            </a:r>
            <a:r>
              <a:rPr lang="ru-RU" sz="3600" dirty="0" smtClean="0"/>
              <a:t>. Подготовительный: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>
            <a:normAutofit/>
          </a:bodyPr>
          <a:lstStyle/>
          <a:p>
            <a:r>
              <a:rPr lang="ru-RU" sz="2600" dirty="0" smtClean="0"/>
              <a:t>1</a:t>
            </a:r>
            <a:r>
              <a:rPr lang="ru-RU" sz="2600" dirty="0" smtClean="0"/>
              <a:t>.</a:t>
            </a:r>
            <a:r>
              <a:rPr lang="ru-RU" sz="2600" dirty="0" smtClean="0">
                <a:solidFill>
                  <a:srgbClr val="FF0000"/>
                </a:solidFill>
              </a:rPr>
              <a:t> </a:t>
            </a:r>
            <a:r>
              <a:rPr lang="ru-RU" sz="2600" dirty="0" smtClean="0"/>
              <a:t>Воспитатель вводит детей в игровую ситуацию (Сказочные овощи пришли к детям, рассматривание, называние</a:t>
            </a:r>
            <a:r>
              <a:rPr lang="ru-RU" sz="2600" dirty="0" smtClean="0"/>
              <a:t>).</a:t>
            </a:r>
          </a:p>
          <a:p>
            <a:r>
              <a:rPr lang="ru-RU" sz="2600" dirty="0" smtClean="0"/>
              <a:t>2. </a:t>
            </a:r>
            <a:r>
              <a:rPr lang="ru-RU" sz="2600" dirty="0" smtClean="0"/>
              <a:t> </a:t>
            </a:r>
            <a:r>
              <a:rPr lang="ru-RU" sz="2600" dirty="0" smtClean="0"/>
              <a:t>Дети  </a:t>
            </a:r>
            <a:r>
              <a:rPr lang="ru-RU" sz="2600" dirty="0" smtClean="0"/>
              <a:t>формулируют </a:t>
            </a:r>
            <a:r>
              <a:rPr lang="ru-RU" sz="2600" dirty="0" smtClean="0"/>
              <a:t>проблему (Овощи на грядке поспорили: кто из них полезней?) </a:t>
            </a:r>
          </a:p>
          <a:p>
            <a:r>
              <a:rPr lang="ru-RU" sz="2600" dirty="0" smtClean="0"/>
              <a:t>3</a:t>
            </a:r>
            <a:r>
              <a:rPr lang="ru-RU" sz="2600" dirty="0" smtClean="0"/>
              <a:t>. Дети </a:t>
            </a:r>
            <a:r>
              <a:rPr lang="ru-RU" sz="2600" dirty="0" smtClean="0"/>
              <a:t>формулируют </a:t>
            </a:r>
            <a:r>
              <a:rPr lang="ru-RU" sz="2600" dirty="0" smtClean="0"/>
              <a:t>задачу: определить, какую пользу приносят овощи. </a:t>
            </a:r>
          </a:p>
          <a:p>
            <a:r>
              <a:rPr lang="ru-RU" sz="2600" dirty="0" smtClean="0"/>
              <a:t>4</a:t>
            </a:r>
            <a:r>
              <a:rPr lang="ru-RU" sz="2600" dirty="0" smtClean="0"/>
              <a:t>. </a:t>
            </a:r>
            <a:r>
              <a:rPr lang="ru-RU" sz="2600" dirty="0" smtClean="0"/>
              <a:t>Воспитатель </a:t>
            </a:r>
            <a:r>
              <a:rPr lang="ru-RU" sz="2600" dirty="0" smtClean="0"/>
              <a:t>знакомит родителей с проектом</a:t>
            </a:r>
            <a:r>
              <a:rPr lang="ru-RU" sz="2600" dirty="0" smtClean="0"/>
              <a:t> </a:t>
            </a:r>
          </a:p>
          <a:p>
            <a:r>
              <a:rPr lang="ru-RU" sz="2600" dirty="0" smtClean="0"/>
              <a:t>5.Совместная </a:t>
            </a:r>
            <a:r>
              <a:rPr lang="ru-RU" sz="2600" dirty="0" smtClean="0"/>
              <a:t>деятельность родителей, детей, педагога.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Этап 2</a:t>
            </a:r>
            <a:r>
              <a:rPr lang="ru-RU" sz="3600" dirty="0" smtClean="0"/>
              <a:t>. Информационно-исследовательский: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Беседа с детьми</a:t>
            </a:r>
            <a:r>
              <a:rPr lang="ru-RU" sz="2800" dirty="0" smtClean="0"/>
              <a:t> «</a:t>
            </a:r>
            <a:r>
              <a:rPr lang="ru-RU" sz="2800" u="sng" dirty="0" smtClean="0"/>
              <a:t>Откуда овощи в магазине».</a:t>
            </a:r>
            <a:endParaRPr lang="ru-RU" sz="2800" dirty="0" smtClean="0"/>
          </a:p>
          <a:p>
            <a:r>
              <a:rPr lang="ru-RU" sz="2800" b="1" dirty="0" smtClean="0"/>
              <a:t>Занятие</a:t>
            </a:r>
            <a:r>
              <a:rPr lang="ru-RU" sz="2800" u="sng" dirty="0" smtClean="0"/>
              <a:t>«Овощи».</a:t>
            </a:r>
            <a:endParaRPr lang="ru-RU" sz="2800" dirty="0" smtClean="0"/>
          </a:p>
          <a:p>
            <a:r>
              <a:rPr lang="ru-RU" sz="2800" b="1" dirty="0" smtClean="0"/>
              <a:t>Беседа</a:t>
            </a:r>
            <a:r>
              <a:rPr lang="ru-RU" sz="2800" dirty="0" smtClean="0"/>
              <a:t> </a:t>
            </a:r>
            <a:r>
              <a:rPr lang="ru-RU" sz="2800" i="1" u="sng" dirty="0" smtClean="0"/>
              <a:t>«Зачем нужны овощи человеку</a:t>
            </a:r>
            <a:r>
              <a:rPr lang="ru-RU" sz="2800" u="sng" dirty="0" smtClean="0"/>
              <a:t>».</a:t>
            </a:r>
          </a:p>
          <a:p>
            <a:r>
              <a:rPr lang="ru-RU" sz="2800" b="1" dirty="0" smtClean="0"/>
              <a:t>Рисование</a:t>
            </a:r>
            <a:r>
              <a:rPr lang="ru-RU" sz="2800" dirty="0" smtClean="0"/>
              <a:t> </a:t>
            </a:r>
            <a:r>
              <a:rPr lang="ru-RU" sz="2800" u="sng" dirty="0" smtClean="0">
                <a:hlinkClick r:id="rId2" action="ppaction://hlinkfile"/>
              </a:rPr>
              <a:t>« Овощи».</a:t>
            </a:r>
            <a:endParaRPr lang="ru-RU" sz="2800" u="sng" dirty="0" smtClean="0"/>
          </a:p>
          <a:p>
            <a:r>
              <a:rPr lang="ru-RU" sz="2800" b="1" dirty="0" smtClean="0"/>
              <a:t>Лепка </a:t>
            </a:r>
            <a:r>
              <a:rPr lang="ru-RU" sz="2800" u="sng" dirty="0" smtClean="0"/>
              <a:t>«Овощная история»</a:t>
            </a:r>
            <a:endParaRPr lang="ru-RU" sz="2800" dirty="0" smtClean="0"/>
          </a:p>
          <a:p>
            <a:r>
              <a:rPr lang="ru-RU" sz="2800" b="1" dirty="0" smtClean="0"/>
              <a:t>Аппликация</a:t>
            </a:r>
            <a:r>
              <a:rPr lang="ru-RU" sz="2800" dirty="0" smtClean="0"/>
              <a:t> </a:t>
            </a:r>
            <a:r>
              <a:rPr lang="ru-RU" sz="2800" u="sng" dirty="0" smtClean="0">
                <a:hlinkClick r:id="rId3" action="ppaction://hlinkfile"/>
              </a:rPr>
              <a:t>«Осенний натюрморт»</a:t>
            </a:r>
            <a:endParaRPr lang="ru-RU" sz="2800" dirty="0" smtClean="0"/>
          </a:p>
          <a:p>
            <a:r>
              <a:rPr lang="ru-RU" sz="2800" b="1" dirty="0" smtClean="0"/>
              <a:t>Отгадывание загадок</a:t>
            </a:r>
            <a:endParaRPr lang="ru-RU" sz="28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Этап 3. Итоговый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1765176"/>
          </a:xfrm>
        </p:spPr>
        <p:txBody>
          <a:bodyPr/>
          <a:lstStyle/>
          <a:p>
            <a:r>
              <a:rPr lang="ru-RU" dirty="0" smtClean="0"/>
              <a:t>Кулинарные рецепты овощных блюд</a:t>
            </a:r>
            <a:endParaRPr lang="ru-RU" b="1" dirty="0" smtClean="0"/>
          </a:p>
          <a:p>
            <a:r>
              <a:rPr lang="ru-RU" dirty="0" smtClean="0"/>
              <a:t> Выставка работ  продуктивной деятельности</a:t>
            </a:r>
            <a:endParaRPr lang="ru-RU" dirty="0"/>
          </a:p>
        </p:txBody>
      </p:sp>
      <p:pic>
        <p:nvPicPr>
          <p:cNvPr id="2050" name="Picture 2" descr="C:\Users\1\Desktop\экология\проект овощи\Экология\DSC014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365103"/>
            <a:ext cx="2542589" cy="1948811"/>
          </a:xfrm>
          <a:prstGeom prst="rect">
            <a:avLst/>
          </a:prstGeom>
          <a:noFill/>
        </p:spPr>
      </p:pic>
      <p:pic>
        <p:nvPicPr>
          <p:cNvPr id="2051" name="Picture 3" descr="C:\Users\1\Desktop\экология\проект овощи\Экология\DSC014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287156"/>
            <a:ext cx="2747416" cy="21752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В процессе работы над проектом дети углубили </a:t>
            </a:r>
            <a:r>
              <a:rPr lang="ru-RU" dirty="0" smtClean="0"/>
              <a:t>и расширили свои </a:t>
            </a:r>
            <a:r>
              <a:rPr lang="ru-RU" dirty="0" smtClean="0"/>
              <a:t>знания </a:t>
            </a:r>
            <a:r>
              <a:rPr lang="ru-RU" dirty="0" smtClean="0"/>
              <a:t>об овощах, их пользе  и значении для здоровья человека</a:t>
            </a:r>
            <a:r>
              <a:rPr lang="ru-RU" dirty="0" smtClean="0"/>
              <a:t>. Дети выяснили, что каждый </a:t>
            </a:r>
            <a:r>
              <a:rPr lang="ru-RU" smtClean="0"/>
              <a:t>овощ полезен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Развита система продуктивного взаимодействия между участниками образовательного процесса (дети вовлекают в процесс родителей, общаются между собой и с воспитателем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Созданы </a:t>
            </a:r>
            <a:r>
              <a:rPr lang="ru-RU" dirty="0" smtClean="0">
                <a:solidFill>
                  <a:srgbClr val="FF0000"/>
                </a:solidFill>
              </a:rPr>
              <a:t>продукты</a:t>
            </a:r>
            <a:r>
              <a:rPr lang="ru-RU" dirty="0" smtClean="0"/>
              <a:t> (сообщения по теме), которые представлены </a:t>
            </a:r>
            <a:r>
              <a:rPr lang="ru-RU" dirty="0" smtClean="0">
                <a:solidFill>
                  <a:srgbClr val="FF0000"/>
                </a:solidFill>
              </a:rPr>
              <a:t>социуму.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135</TotalTime>
  <Words>356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Овощи – полезные продукты</vt:lpstr>
      <vt:lpstr>Слайд 2</vt:lpstr>
      <vt:lpstr>Слайд 3</vt:lpstr>
      <vt:lpstr>Слайд 4</vt:lpstr>
      <vt:lpstr>Этапы проекта</vt:lpstr>
      <vt:lpstr>Этап 1. Подготовительный: </vt:lpstr>
      <vt:lpstr>Этап 2. Информационно-исследовательский:  </vt:lpstr>
      <vt:lpstr>Этап 3. Итоговый</vt:lpstr>
      <vt:lpstr>              Выводы</vt:lpstr>
      <vt:lpstr>Использованные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Овощи – полезные продукты</dc:title>
  <dc:creator>1</dc:creator>
  <cp:lastModifiedBy>1</cp:lastModifiedBy>
  <cp:revision>16</cp:revision>
  <dcterms:created xsi:type="dcterms:W3CDTF">2017-10-18T08:49:09Z</dcterms:created>
  <dcterms:modified xsi:type="dcterms:W3CDTF">2017-11-01T17:51:19Z</dcterms:modified>
</cp:coreProperties>
</file>